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6"/>
  </p:notesMasterIdLst>
  <p:handoutMasterIdLst>
    <p:handoutMasterId r:id="rId7"/>
  </p:handoutMasterIdLst>
  <p:sldIdLst>
    <p:sldId id="256" r:id="rId5"/>
  </p:sldIdLst>
  <p:sldSz cx="21651913" cy="121793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36" userDrawn="1">
          <p15:clr>
            <a:srgbClr val="A4A3A4"/>
          </p15:clr>
        </p15:guide>
        <p15:guide id="3" pos="68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EDF8"/>
    <a:srgbClr val="FC0C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69" d="100"/>
          <a:sy n="69" d="100"/>
        </p:scale>
        <p:origin x="48" y="102"/>
      </p:cViewPr>
      <p:guideLst>
        <p:guide orient="horz" pos="3836"/>
        <p:guide pos="6820"/>
      </p:guideLst>
    </p:cSldViewPr>
  </p:slideViewPr>
  <p:notesTextViewPr>
    <p:cViewPr>
      <p:scale>
        <a:sx n="1" d="1"/>
        <a:sy n="1" d="1"/>
      </p:scale>
      <p:origin x="0" y="0"/>
    </p:cViewPr>
  </p:notesTextViewPr>
  <p:notesViewPr>
    <p:cSldViewPr snapToGrid="0">
      <p:cViewPr varScale="1">
        <p:scale>
          <a:sx n="60" d="100"/>
          <a:sy n="60" d="100"/>
        </p:scale>
        <p:origin x="242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BRAHIM LAWAL - STUDENT" userId="S::g00375512@gmit.ie::b6af52c6-5923-4593-bd09-95df188cef7f" providerId="AD" clId="Web-{1E150978-A2E8-8C57-2E69-3B50837360D1}"/>
    <pc:docChg chg="modSld">
      <pc:chgData name="IBRAHIM LAWAL - STUDENT" userId="S::g00375512@gmit.ie::b6af52c6-5923-4593-bd09-95df188cef7f" providerId="AD" clId="Web-{1E150978-A2E8-8C57-2E69-3B50837360D1}" dt="2022-04-18T00:57:49.427" v="0" actId="20577"/>
      <pc:docMkLst>
        <pc:docMk/>
      </pc:docMkLst>
      <pc:sldChg chg="modSp">
        <pc:chgData name="IBRAHIM LAWAL - STUDENT" userId="S::g00375512@gmit.ie::b6af52c6-5923-4593-bd09-95df188cef7f" providerId="AD" clId="Web-{1E150978-A2E8-8C57-2E69-3B50837360D1}" dt="2022-04-18T00:57:49.427" v="0" actId="20577"/>
        <pc:sldMkLst>
          <pc:docMk/>
          <pc:sldMk cId="458923437" sldId="256"/>
        </pc:sldMkLst>
        <pc:spChg chg="mod">
          <ac:chgData name="IBRAHIM LAWAL - STUDENT" userId="S::g00375512@gmit.ie::b6af52c6-5923-4593-bd09-95df188cef7f" providerId="AD" clId="Web-{1E150978-A2E8-8C57-2E69-3B50837360D1}" dt="2022-04-18T00:57:49.427" v="0" actId="20577"/>
          <ac:spMkLst>
            <pc:docMk/>
            <pc:sldMk cId="458923437" sldId="256"/>
            <ac:spMk id="63" creationId="{4B603998-04CB-440B-BDE3-A756716447CC}"/>
          </ac:spMkLst>
        </pc:spChg>
      </pc:sldChg>
    </pc:docChg>
  </pc:docChgLst>
  <pc:docChgLst>
    <pc:chgData name="IBRAHIM LAWAL - STUDENT" userId="b6af52c6-5923-4593-bd09-95df188cef7f" providerId="ADAL" clId="{5CACCCC5-65B3-437D-AB1D-EEE62469FB9B}"/>
    <pc:docChg chg="custSel addSld modSld">
      <pc:chgData name="IBRAHIM LAWAL - STUDENT" userId="b6af52c6-5923-4593-bd09-95df188cef7f" providerId="ADAL" clId="{5CACCCC5-65B3-437D-AB1D-EEE62469FB9B}" dt="2022-04-17T08:16:02.552" v="1089" actId="1076"/>
      <pc:docMkLst>
        <pc:docMk/>
      </pc:docMkLst>
      <pc:sldChg chg="addSp delSp modSp mod">
        <pc:chgData name="IBRAHIM LAWAL - STUDENT" userId="b6af52c6-5923-4593-bd09-95df188cef7f" providerId="ADAL" clId="{5CACCCC5-65B3-437D-AB1D-EEE62469FB9B}" dt="2022-04-17T08:16:02.552" v="1089" actId="1076"/>
        <pc:sldMkLst>
          <pc:docMk/>
          <pc:sldMk cId="458923437" sldId="256"/>
        </pc:sldMkLst>
        <pc:spChg chg="add del mod">
          <ac:chgData name="IBRAHIM LAWAL - STUDENT" userId="b6af52c6-5923-4593-bd09-95df188cef7f" providerId="ADAL" clId="{5CACCCC5-65B3-437D-AB1D-EEE62469FB9B}" dt="2022-04-17T07:51:01.011" v="560"/>
          <ac:spMkLst>
            <pc:docMk/>
            <pc:sldMk cId="458923437" sldId="256"/>
            <ac:spMk id="4" creationId="{6B5FE96D-6FEC-4015-9926-BAA10216904E}"/>
          </ac:spMkLst>
        </pc:spChg>
        <pc:spChg chg="add mod">
          <ac:chgData name="IBRAHIM LAWAL - STUDENT" userId="b6af52c6-5923-4593-bd09-95df188cef7f" providerId="ADAL" clId="{5CACCCC5-65B3-437D-AB1D-EEE62469FB9B}" dt="2022-04-17T08:02:39.886" v="878" actId="1076"/>
          <ac:spMkLst>
            <pc:docMk/>
            <pc:sldMk cId="458923437" sldId="256"/>
            <ac:spMk id="6" creationId="{B953F905-6E90-4589-8648-840D72C92DB4}"/>
          </ac:spMkLst>
        </pc:spChg>
        <pc:spChg chg="add mod">
          <ac:chgData name="IBRAHIM LAWAL - STUDENT" userId="b6af52c6-5923-4593-bd09-95df188cef7f" providerId="ADAL" clId="{5CACCCC5-65B3-437D-AB1D-EEE62469FB9B}" dt="2022-04-17T08:02:47.220" v="879" actId="1076"/>
          <ac:spMkLst>
            <pc:docMk/>
            <pc:sldMk cId="458923437" sldId="256"/>
            <ac:spMk id="7" creationId="{9200F7FD-86D6-4193-8B78-7BA85EA7475E}"/>
          </ac:spMkLst>
        </pc:spChg>
        <pc:spChg chg="mod">
          <ac:chgData name="IBRAHIM LAWAL - STUDENT" userId="b6af52c6-5923-4593-bd09-95df188cef7f" providerId="ADAL" clId="{5CACCCC5-65B3-437D-AB1D-EEE62469FB9B}" dt="2022-04-17T08:07:48.122" v="893" actId="1076"/>
          <ac:spMkLst>
            <pc:docMk/>
            <pc:sldMk cId="458923437" sldId="256"/>
            <ac:spMk id="17" creationId="{AFCC84F5-BAB0-4F07-B1E0-DA648C37EDC5}"/>
          </ac:spMkLst>
        </pc:spChg>
        <pc:spChg chg="add mod">
          <ac:chgData name="IBRAHIM LAWAL - STUDENT" userId="b6af52c6-5923-4593-bd09-95df188cef7f" providerId="ADAL" clId="{5CACCCC5-65B3-437D-AB1D-EEE62469FB9B}" dt="2022-04-17T08:02:05.555" v="876" actId="1076"/>
          <ac:spMkLst>
            <pc:docMk/>
            <pc:sldMk cId="458923437" sldId="256"/>
            <ac:spMk id="30" creationId="{A38DDA4E-2141-43FF-9674-BCA0ADF847A8}"/>
          </ac:spMkLst>
        </pc:spChg>
        <pc:spChg chg="add mod">
          <ac:chgData name="IBRAHIM LAWAL - STUDENT" userId="b6af52c6-5923-4593-bd09-95df188cef7f" providerId="ADAL" clId="{5CACCCC5-65B3-437D-AB1D-EEE62469FB9B}" dt="2022-04-17T08:04:13.087" v="882" actId="1076"/>
          <ac:spMkLst>
            <pc:docMk/>
            <pc:sldMk cId="458923437" sldId="256"/>
            <ac:spMk id="33" creationId="{1E1896C0-95E9-4AC5-B195-E6F9FCF17EF8}"/>
          </ac:spMkLst>
        </pc:spChg>
        <pc:spChg chg="add mod">
          <ac:chgData name="IBRAHIM LAWAL - STUDENT" userId="b6af52c6-5923-4593-bd09-95df188cef7f" providerId="ADAL" clId="{5CACCCC5-65B3-437D-AB1D-EEE62469FB9B}" dt="2022-04-17T08:04:25.527" v="885" actId="1076"/>
          <ac:spMkLst>
            <pc:docMk/>
            <pc:sldMk cId="458923437" sldId="256"/>
            <ac:spMk id="35" creationId="{8CAB77AC-0DF9-4DB2-9BF3-66F5CCBEB256}"/>
          </ac:spMkLst>
        </pc:spChg>
        <pc:spChg chg="add mod">
          <ac:chgData name="IBRAHIM LAWAL - STUDENT" userId="b6af52c6-5923-4593-bd09-95df188cef7f" providerId="ADAL" clId="{5CACCCC5-65B3-437D-AB1D-EEE62469FB9B}" dt="2022-04-17T08:02:25.358" v="877" actId="1076"/>
          <ac:spMkLst>
            <pc:docMk/>
            <pc:sldMk cId="458923437" sldId="256"/>
            <ac:spMk id="36" creationId="{7EC7BE5A-39EE-4677-B820-580E665A6AD9}"/>
          </ac:spMkLst>
        </pc:spChg>
        <pc:spChg chg="mod">
          <ac:chgData name="IBRAHIM LAWAL - STUDENT" userId="b6af52c6-5923-4593-bd09-95df188cef7f" providerId="ADAL" clId="{5CACCCC5-65B3-437D-AB1D-EEE62469FB9B}" dt="2022-04-17T07:42:00.545" v="511" actId="1076"/>
          <ac:spMkLst>
            <pc:docMk/>
            <pc:sldMk cId="458923437" sldId="256"/>
            <ac:spMk id="60" creationId="{3F1D78E8-2783-4E74-842C-6E2F2D01BF7F}"/>
          </ac:spMkLst>
        </pc:spChg>
        <pc:spChg chg="del">
          <ac:chgData name="IBRAHIM LAWAL - STUDENT" userId="b6af52c6-5923-4593-bd09-95df188cef7f" providerId="ADAL" clId="{5CACCCC5-65B3-437D-AB1D-EEE62469FB9B}" dt="2022-04-17T07:42:48.231" v="514" actId="478"/>
          <ac:spMkLst>
            <pc:docMk/>
            <pc:sldMk cId="458923437" sldId="256"/>
            <ac:spMk id="61" creationId="{794F0B2D-C3A2-4486-BEEE-C17DC6102C86}"/>
          </ac:spMkLst>
        </pc:spChg>
        <pc:spChg chg="mod">
          <ac:chgData name="IBRAHIM LAWAL - STUDENT" userId="b6af52c6-5923-4593-bd09-95df188cef7f" providerId="ADAL" clId="{5CACCCC5-65B3-437D-AB1D-EEE62469FB9B}" dt="2022-04-17T07:42:42.505" v="513" actId="1076"/>
          <ac:spMkLst>
            <pc:docMk/>
            <pc:sldMk cId="458923437" sldId="256"/>
            <ac:spMk id="63" creationId="{4B603998-04CB-440B-BDE3-A756716447CC}"/>
          </ac:spMkLst>
        </pc:spChg>
        <pc:spChg chg="mod">
          <ac:chgData name="IBRAHIM LAWAL - STUDENT" userId="b6af52c6-5923-4593-bd09-95df188cef7f" providerId="ADAL" clId="{5CACCCC5-65B3-437D-AB1D-EEE62469FB9B}" dt="2022-04-17T08:16:02.552" v="1089" actId="1076"/>
          <ac:spMkLst>
            <pc:docMk/>
            <pc:sldMk cId="458923437" sldId="256"/>
            <ac:spMk id="1025" creationId="{C22A0CE3-C549-46AF-8335-A4216D613687}"/>
          </ac:spMkLst>
        </pc:spChg>
        <pc:spChg chg="mod">
          <ac:chgData name="IBRAHIM LAWAL - STUDENT" userId="b6af52c6-5923-4593-bd09-95df188cef7f" providerId="ADAL" clId="{5CACCCC5-65B3-437D-AB1D-EEE62469FB9B}" dt="2022-04-17T07:45:11.635" v="524" actId="1076"/>
          <ac:spMkLst>
            <pc:docMk/>
            <pc:sldMk cId="458923437" sldId="256"/>
            <ac:spMk id="1033" creationId="{DE8E3C95-4F74-4580-B327-383DCC0C15C7}"/>
          </ac:spMkLst>
        </pc:spChg>
        <pc:picChg chg="add mod">
          <ac:chgData name="IBRAHIM LAWAL - STUDENT" userId="b6af52c6-5923-4593-bd09-95df188cef7f" providerId="ADAL" clId="{5CACCCC5-65B3-437D-AB1D-EEE62469FB9B}" dt="2022-04-17T08:04:05.793" v="881" actId="14100"/>
          <ac:picMkLst>
            <pc:docMk/>
            <pc:sldMk cId="458923437" sldId="256"/>
            <ac:picMk id="2" creationId="{390CD150-7198-44F7-BCE1-46AE81EE7FEB}"/>
          </ac:picMkLst>
        </pc:picChg>
        <pc:picChg chg="add mod">
          <ac:chgData name="IBRAHIM LAWAL - STUDENT" userId="b6af52c6-5923-4593-bd09-95df188cef7f" providerId="ADAL" clId="{5CACCCC5-65B3-437D-AB1D-EEE62469FB9B}" dt="2022-04-17T08:04:20.789" v="884" actId="14100"/>
          <ac:picMkLst>
            <pc:docMk/>
            <pc:sldMk cId="458923437" sldId="256"/>
            <ac:picMk id="3" creationId="{35525B54-26EE-40E6-B515-C966AD9DBBC5}"/>
          </ac:picMkLst>
        </pc:picChg>
        <pc:picChg chg="add mod">
          <ac:chgData name="IBRAHIM LAWAL - STUDENT" userId="b6af52c6-5923-4593-bd09-95df188cef7f" providerId="ADAL" clId="{5CACCCC5-65B3-437D-AB1D-EEE62469FB9B}" dt="2022-04-17T08:15:11.122" v="1087" actId="1076"/>
          <ac:picMkLst>
            <pc:docMk/>
            <pc:sldMk cId="458923437" sldId="256"/>
            <ac:picMk id="10" creationId="{EA806215-9D77-4091-8897-1DA25971A1ED}"/>
          </ac:picMkLst>
        </pc:picChg>
        <pc:picChg chg="mod">
          <ac:chgData name="IBRAHIM LAWAL - STUDENT" userId="b6af52c6-5923-4593-bd09-95df188cef7f" providerId="ADAL" clId="{5CACCCC5-65B3-437D-AB1D-EEE62469FB9B}" dt="2022-04-17T08:06:57.375" v="888" actId="14100"/>
          <ac:picMkLst>
            <pc:docMk/>
            <pc:sldMk cId="458923437" sldId="256"/>
            <ac:picMk id="13" creationId="{714E0C3F-F6C2-44D8-BE8B-F399DE8A2DCE}"/>
          </ac:picMkLst>
        </pc:picChg>
        <pc:picChg chg="mod">
          <ac:chgData name="IBRAHIM LAWAL - STUDENT" userId="b6af52c6-5923-4593-bd09-95df188cef7f" providerId="ADAL" clId="{5CACCCC5-65B3-437D-AB1D-EEE62469FB9B}" dt="2022-04-17T08:07:57.993" v="894" actId="1076"/>
          <ac:picMkLst>
            <pc:docMk/>
            <pc:sldMk cId="458923437" sldId="256"/>
            <ac:picMk id="32" creationId="{F7138C2D-9D15-48B0-A447-FCD0578D5F56}"/>
          </ac:picMkLst>
        </pc:picChg>
        <pc:picChg chg="mod">
          <ac:chgData name="IBRAHIM LAWAL - STUDENT" userId="b6af52c6-5923-4593-bd09-95df188cef7f" providerId="ADAL" clId="{5CACCCC5-65B3-437D-AB1D-EEE62469FB9B}" dt="2022-04-17T08:08:05.703" v="895" actId="1076"/>
          <ac:picMkLst>
            <pc:docMk/>
            <pc:sldMk cId="458923437" sldId="256"/>
            <ac:picMk id="34" creationId="{7F8E207F-88FE-45FE-97C9-C431512E13C6}"/>
          </ac:picMkLst>
        </pc:picChg>
        <pc:picChg chg="mod">
          <ac:chgData name="IBRAHIM LAWAL - STUDENT" userId="b6af52c6-5923-4593-bd09-95df188cef7f" providerId="ADAL" clId="{5CACCCC5-65B3-437D-AB1D-EEE62469FB9B}" dt="2022-04-17T07:42:25.399" v="512" actId="1076"/>
          <ac:picMkLst>
            <pc:docMk/>
            <pc:sldMk cId="458923437" sldId="256"/>
            <ac:picMk id="42" creationId="{C73C2089-FB81-4A77-B0FB-45C5259D10F5}"/>
          </ac:picMkLst>
        </pc:picChg>
        <pc:picChg chg="mod">
          <ac:chgData name="IBRAHIM LAWAL - STUDENT" userId="b6af52c6-5923-4593-bd09-95df188cef7f" providerId="ADAL" clId="{5CACCCC5-65B3-437D-AB1D-EEE62469FB9B}" dt="2022-04-17T08:08:15.373" v="896" actId="1076"/>
          <ac:picMkLst>
            <pc:docMk/>
            <pc:sldMk cId="458923437" sldId="256"/>
            <ac:picMk id="46" creationId="{D875AEBE-8ED1-48C5-9117-442CA7997BB4}"/>
          </ac:picMkLst>
        </pc:picChg>
        <pc:picChg chg="mod">
          <ac:chgData name="IBRAHIM LAWAL - STUDENT" userId="b6af52c6-5923-4593-bd09-95df188cef7f" providerId="ADAL" clId="{5CACCCC5-65B3-437D-AB1D-EEE62469FB9B}" dt="2022-04-17T08:07:32.433" v="892" actId="1076"/>
          <ac:picMkLst>
            <pc:docMk/>
            <pc:sldMk cId="458923437" sldId="256"/>
            <ac:picMk id="1028" creationId="{54EA82CE-A374-4525-9045-7147456888D8}"/>
          </ac:picMkLst>
        </pc:picChg>
        <pc:picChg chg="mod">
          <ac:chgData name="IBRAHIM LAWAL - STUDENT" userId="b6af52c6-5923-4593-bd09-95df188cef7f" providerId="ADAL" clId="{5CACCCC5-65B3-437D-AB1D-EEE62469FB9B}" dt="2022-04-17T08:15:43.498" v="1088" actId="1076"/>
          <ac:picMkLst>
            <pc:docMk/>
            <pc:sldMk cId="458923437" sldId="256"/>
            <ac:picMk id="1030" creationId="{1EB9F96B-03E2-45FA-8A8D-00527DC5C0F2}"/>
          </ac:picMkLst>
        </pc:picChg>
        <pc:picChg chg="mod">
          <ac:chgData name="IBRAHIM LAWAL - STUDENT" userId="b6af52c6-5923-4593-bd09-95df188cef7f" providerId="ADAL" clId="{5CACCCC5-65B3-437D-AB1D-EEE62469FB9B}" dt="2022-04-17T07:44:59.869" v="523" actId="166"/>
          <ac:picMkLst>
            <pc:docMk/>
            <pc:sldMk cId="458923437" sldId="256"/>
            <ac:picMk id="1034" creationId="{590909F8-1BD2-43D6-86C2-5A59275EAFF9}"/>
          </ac:picMkLst>
        </pc:picChg>
      </pc:sldChg>
      <pc:sldChg chg="addSp modSp new mod">
        <pc:chgData name="IBRAHIM LAWAL - STUDENT" userId="b6af52c6-5923-4593-bd09-95df188cef7f" providerId="ADAL" clId="{5CACCCC5-65B3-437D-AB1D-EEE62469FB9B}" dt="2022-04-17T07:57:14.047" v="856" actId="1076"/>
        <pc:sldMkLst>
          <pc:docMk/>
          <pc:sldMk cId="2586528615" sldId="257"/>
        </pc:sldMkLst>
        <pc:spChg chg="add mod">
          <ac:chgData name="IBRAHIM LAWAL - STUDENT" userId="b6af52c6-5923-4593-bd09-95df188cef7f" providerId="ADAL" clId="{5CACCCC5-65B3-437D-AB1D-EEE62469FB9B}" dt="2022-04-17T07:57:14.047" v="856" actId="1076"/>
          <ac:spMkLst>
            <pc:docMk/>
            <pc:sldMk cId="2586528615" sldId="257"/>
            <ac:spMk id="6" creationId="{C7D45C45-0A3C-4130-9952-11032699E5C1}"/>
          </ac:spMkLst>
        </pc:spChg>
        <pc:picChg chg="add mod">
          <ac:chgData name="IBRAHIM LAWAL - STUDENT" userId="b6af52c6-5923-4593-bd09-95df188cef7f" providerId="ADAL" clId="{5CACCCC5-65B3-437D-AB1D-EEE62469FB9B}" dt="2022-04-17T07:38:45.332" v="496" actId="1076"/>
          <ac:picMkLst>
            <pc:docMk/>
            <pc:sldMk cId="2586528615" sldId="257"/>
            <ac:picMk id="3" creationId="{24869AFB-A963-42AD-9BAB-F777CDC0CDC0}"/>
          </ac:picMkLst>
        </pc:picChg>
        <pc:picChg chg="add mod">
          <ac:chgData name="IBRAHIM LAWAL - STUDENT" userId="b6af52c6-5923-4593-bd09-95df188cef7f" providerId="ADAL" clId="{5CACCCC5-65B3-437D-AB1D-EEE62469FB9B}" dt="2022-04-17T07:38:26.731" v="495" actId="1076"/>
          <ac:picMkLst>
            <pc:docMk/>
            <pc:sldMk cId="2586528615" sldId="257"/>
            <ac:picMk id="5" creationId="{34267513-71B5-45AB-AA43-5DCDE682F679}"/>
          </ac:picMkLst>
        </pc:picChg>
      </pc:sldChg>
    </pc:docChg>
  </pc:docChgLst>
  <pc:docChgLst>
    <pc:chgData name="IBRAHIM LAWAL - STUDENT" userId="b6af52c6-5923-4593-bd09-95df188cef7f" providerId="ADAL" clId="{1ECCF090-F01D-4C46-9498-44E10FD15149}"/>
    <pc:docChg chg="undo custSel addSld delSld">
      <pc:chgData name="IBRAHIM LAWAL - STUDENT" userId="b6af52c6-5923-4593-bd09-95df188cef7f" providerId="ADAL" clId="{1ECCF090-F01D-4C46-9498-44E10FD15149}" dt="2022-04-21T10:28:02.788" v="2" actId="2696"/>
      <pc:docMkLst>
        <pc:docMk/>
      </pc:docMkLst>
      <pc:sldChg chg="add del">
        <pc:chgData name="IBRAHIM LAWAL - STUDENT" userId="b6af52c6-5923-4593-bd09-95df188cef7f" providerId="ADAL" clId="{1ECCF090-F01D-4C46-9498-44E10FD15149}" dt="2022-04-21T10:28:02.788" v="2" actId="2696"/>
        <pc:sldMkLst>
          <pc:docMk/>
          <pc:sldMk cId="2586528615" sldId="25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EDF31-F06D-4F63-9C12-DA1B8AA18B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6766CBA-D0FA-4F6C-AA87-D53F706297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F7A54F-60D4-4EB7-A7D7-A60E92FFBA86}" type="datetimeFigureOut">
              <a:rPr lang="en-US" smtClean="0"/>
              <a:t>4/21/2022</a:t>
            </a:fld>
            <a:endParaRPr lang="en-US"/>
          </a:p>
        </p:txBody>
      </p:sp>
      <p:sp>
        <p:nvSpPr>
          <p:cNvPr id="4" name="Footer Placeholder 3">
            <a:extLst>
              <a:ext uri="{FF2B5EF4-FFF2-40B4-BE49-F238E27FC236}">
                <a16:creationId xmlns:a16="http://schemas.microsoft.com/office/drawing/2014/main" id="{2A8090E1-0E04-495A-8280-9602F494BD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617AC1F-F744-4E15-A0D1-6CA1EFAEA1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06E491-7A36-47E0-A359-F134D2822C65}" type="slidenum">
              <a:rPr lang="en-US" smtClean="0"/>
              <a:t>‹#›</a:t>
            </a:fld>
            <a:endParaRPr lang="en-US"/>
          </a:p>
        </p:txBody>
      </p:sp>
    </p:spTree>
    <p:extLst>
      <p:ext uri="{BB962C8B-B14F-4D97-AF65-F5344CB8AC3E}">
        <p14:creationId xmlns:p14="http://schemas.microsoft.com/office/powerpoint/2010/main" val="150044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4FE15-0A0C-4521-9878-778DB53B7267}" type="datetimeFigureOut">
              <a:rPr lang="en-US" smtClean="0"/>
              <a:t>4/21/2022</a:t>
            </a:fld>
            <a:endParaRPr lang="en-US"/>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E1A48-EABE-4008-8EF0-A84066EBC511}" type="slidenum">
              <a:rPr lang="en-US" smtClean="0"/>
              <a:t>‹#›</a:t>
            </a:fld>
            <a:endParaRPr lang="en-US"/>
          </a:p>
        </p:txBody>
      </p:sp>
    </p:spTree>
    <p:extLst>
      <p:ext uri="{BB962C8B-B14F-4D97-AF65-F5344CB8AC3E}">
        <p14:creationId xmlns:p14="http://schemas.microsoft.com/office/powerpoint/2010/main" val="55821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2E1A48-EABE-4008-8EF0-A84066EBC511}" type="slidenum">
              <a:rPr lang="en-US" smtClean="0"/>
              <a:t>1</a:t>
            </a:fld>
            <a:endParaRPr lang="en-US"/>
          </a:p>
        </p:txBody>
      </p:sp>
    </p:spTree>
    <p:extLst>
      <p:ext uri="{BB962C8B-B14F-4D97-AF65-F5344CB8AC3E}">
        <p14:creationId xmlns:p14="http://schemas.microsoft.com/office/powerpoint/2010/main" val="1469197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2432-6623-4D27-A567-CC4AFA429690}"/>
              </a:ext>
            </a:extLst>
          </p:cNvPr>
          <p:cNvSpPr>
            <a:spLocks noGrp="1"/>
          </p:cNvSpPr>
          <p:nvPr>
            <p:ph type="ctrTitle"/>
          </p:nvPr>
        </p:nvSpPr>
        <p:spPr>
          <a:xfrm>
            <a:off x="2706489" y="1993233"/>
            <a:ext cx="16238935" cy="4240201"/>
          </a:xfrm>
        </p:spPr>
        <p:txBody>
          <a:bodyPr anchor="b"/>
          <a:lstStyle>
            <a:lvl1pPr algn="ctr">
              <a:defRPr sz="10655"/>
            </a:lvl1pPr>
          </a:lstStyle>
          <a:p>
            <a:r>
              <a:rPr lang="en-US"/>
              <a:t>Click to edit Master title style</a:t>
            </a:r>
            <a:endParaRPr lang="en-IE"/>
          </a:p>
        </p:txBody>
      </p:sp>
      <p:sp>
        <p:nvSpPr>
          <p:cNvPr id="3" name="Subtitle 2">
            <a:extLst>
              <a:ext uri="{FF2B5EF4-FFF2-40B4-BE49-F238E27FC236}">
                <a16:creationId xmlns:a16="http://schemas.microsoft.com/office/drawing/2014/main" id="{55C995BE-97FA-468A-A9BE-11C943AE3019}"/>
              </a:ext>
            </a:extLst>
          </p:cNvPr>
          <p:cNvSpPr>
            <a:spLocks noGrp="1"/>
          </p:cNvSpPr>
          <p:nvPr>
            <p:ph type="subTitle" idx="1"/>
          </p:nvPr>
        </p:nvSpPr>
        <p:spPr>
          <a:xfrm>
            <a:off x="2706489" y="6396953"/>
            <a:ext cx="16238935" cy="2940511"/>
          </a:xfrm>
        </p:spPr>
        <p:txBody>
          <a:bodyPr/>
          <a:lstStyle>
            <a:lvl1pPr marL="0" indent="0" algn="ctr">
              <a:buNone/>
              <a:defRPr sz="4262"/>
            </a:lvl1pPr>
            <a:lvl2pPr marL="811941" indent="0" algn="ctr">
              <a:buNone/>
              <a:defRPr sz="3552"/>
            </a:lvl2pPr>
            <a:lvl3pPr marL="1623883" indent="0" algn="ctr">
              <a:buNone/>
              <a:defRPr sz="3197"/>
            </a:lvl3pPr>
            <a:lvl4pPr marL="2435824" indent="0" algn="ctr">
              <a:buNone/>
              <a:defRPr sz="2841"/>
            </a:lvl4pPr>
            <a:lvl5pPr marL="3247766" indent="0" algn="ctr">
              <a:buNone/>
              <a:defRPr sz="2841"/>
            </a:lvl5pPr>
            <a:lvl6pPr marL="4059707" indent="0" algn="ctr">
              <a:buNone/>
              <a:defRPr sz="2841"/>
            </a:lvl6pPr>
            <a:lvl7pPr marL="4871649" indent="0" algn="ctr">
              <a:buNone/>
              <a:defRPr sz="2841"/>
            </a:lvl7pPr>
            <a:lvl8pPr marL="5683590" indent="0" algn="ctr">
              <a:buNone/>
              <a:defRPr sz="2841"/>
            </a:lvl8pPr>
            <a:lvl9pPr marL="6495532" indent="0" algn="ctr">
              <a:buNone/>
              <a:defRPr sz="2841"/>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9B22C11-47FA-465D-AD90-F34C2D220ED1}"/>
              </a:ext>
            </a:extLst>
          </p:cNvPr>
          <p:cNvSpPr>
            <a:spLocks noGrp="1"/>
          </p:cNvSpPr>
          <p:nvPr>
            <p:ph type="dt" sz="half" idx="10"/>
          </p:nvPr>
        </p:nvSpPr>
        <p:spPr/>
        <p:txBody>
          <a:bodyPr/>
          <a:lstStyle/>
          <a:p>
            <a:fld id="{1E4414FD-EE01-47DE-9323-FBD9CC2DEE04}" type="datetimeFigureOut">
              <a:rPr lang="en-US" smtClean="0"/>
              <a:t>4/21/2022</a:t>
            </a:fld>
            <a:endParaRPr lang="en-US"/>
          </a:p>
        </p:txBody>
      </p:sp>
      <p:sp>
        <p:nvSpPr>
          <p:cNvPr id="5" name="Footer Placeholder 4">
            <a:extLst>
              <a:ext uri="{FF2B5EF4-FFF2-40B4-BE49-F238E27FC236}">
                <a16:creationId xmlns:a16="http://schemas.microsoft.com/office/drawing/2014/main" id="{D5E09CE1-3498-4E2A-9DE3-1087B1148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8E8A7-81FD-4B5F-8A20-0A82178BDD36}"/>
              </a:ext>
            </a:extLst>
          </p:cNvPr>
          <p:cNvSpPr>
            <a:spLocks noGrp="1"/>
          </p:cNvSpPr>
          <p:nvPr>
            <p:ph type="sldNum" sz="quarter" idx="12"/>
          </p:nvPr>
        </p:nvSpPr>
        <p:spPr/>
        <p:txBody>
          <a:bodyPr/>
          <a:lstStyle/>
          <a:p>
            <a:fld id="{6EF07C42-4A0C-440B-A0A2-DAFC20DBD89E}" type="slidenum">
              <a:rPr lang="en-US" smtClean="0"/>
              <a:t>‹#›</a:t>
            </a:fld>
            <a:endParaRPr lang="en-US"/>
          </a:p>
        </p:txBody>
      </p:sp>
    </p:spTree>
    <p:extLst>
      <p:ext uri="{BB962C8B-B14F-4D97-AF65-F5344CB8AC3E}">
        <p14:creationId xmlns:p14="http://schemas.microsoft.com/office/powerpoint/2010/main" val="9800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EC0B-C8A3-4424-9780-3E0BCB55071A}"/>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FDB9155B-1FE9-46B9-944B-1C11221B88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05EB297-9C78-40E4-ADA2-D5CB1C308CCA}"/>
              </a:ext>
            </a:extLst>
          </p:cNvPr>
          <p:cNvSpPr>
            <a:spLocks noGrp="1"/>
          </p:cNvSpPr>
          <p:nvPr>
            <p:ph type="dt" sz="half" idx="10"/>
          </p:nvPr>
        </p:nvSpPr>
        <p:spPr/>
        <p:txBody>
          <a:bodyPr/>
          <a:lstStyle/>
          <a:p>
            <a:fld id="{1E4414FD-EE01-47DE-9323-FBD9CC2DEE04}" type="datetimeFigureOut">
              <a:rPr lang="en-US" smtClean="0"/>
              <a:t>4/21/2022</a:t>
            </a:fld>
            <a:endParaRPr lang="en-US"/>
          </a:p>
        </p:txBody>
      </p:sp>
      <p:sp>
        <p:nvSpPr>
          <p:cNvPr id="5" name="Footer Placeholder 4">
            <a:extLst>
              <a:ext uri="{FF2B5EF4-FFF2-40B4-BE49-F238E27FC236}">
                <a16:creationId xmlns:a16="http://schemas.microsoft.com/office/drawing/2014/main" id="{9D310146-B0A2-4BB7-B32E-35CC672AE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8EFAD-BD9B-42E9-903A-C4D98B8410B2}"/>
              </a:ext>
            </a:extLst>
          </p:cNvPr>
          <p:cNvSpPr>
            <a:spLocks noGrp="1"/>
          </p:cNvSpPr>
          <p:nvPr>
            <p:ph type="sldNum" sz="quarter" idx="12"/>
          </p:nvPr>
        </p:nvSpPr>
        <p:spPr/>
        <p:txBody>
          <a:bodyPr/>
          <a:lstStyle/>
          <a:p>
            <a:fld id="{6EF07C42-4A0C-440B-A0A2-DAFC20DBD89E}" type="slidenum">
              <a:rPr lang="en-US" smtClean="0"/>
              <a:t>‹#›</a:t>
            </a:fld>
            <a:endParaRPr lang="en-US"/>
          </a:p>
        </p:txBody>
      </p:sp>
    </p:spTree>
    <p:extLst>
      <p:ext uri="{BB962C8B-B14F-4D97-AF65-F5344CB8AC3E}">
        <p14:creationId xmlns:p14="http://schemas.microsoft.com/office/powerpoint/2010/main" val="156879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5DBA3F-9874-436B-A8ED-35EA9D23BA48}"/>
              </a:ext>
            </a:extLst>
          </p:cNvPr>
          <p:cNvSpPr>
            <a:spLocks noGrp="1"/>
          </p:cNvSpPr>
          <p:nvPr>
            <p:ph type="title" orient="vert"/>
          </p:nvPr>
        </p:nvSpPr>
        <p:spPr>
          <a:xfrm>
            <a:off x="15494650" y="648435"/>
            <a:ext cx="4668694" cy="10321394"/>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57A98BED-3C6A-4800-8C6D-31FFB8421F21}"/>
              </a:ext>
            </a:extLst>
          </p:cNvPr>
          <p:cNvSpPr>
            <a:spLocks noGrp="1"/>
          </p:cNvSpPr>
          <p:nvPr>
            <p:ph type="body" orient="vert" idx="1"/>
          </p:nvPr>
        </p:nvSpPr>
        <p:spPr>
          <a:xfrm>
            <a:off x="1488569" y="648435"/>
            <a:ext cx="13735432" cy="103213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8043E32-21D6-48A2-B429-669D4B2F1323}"/>
              </a:ext>
            </a:extLst>
          </p:cNvPr>
          <p:cNvSpPr>
            <a:spLocks noGrp="1"/>
          </p:cNvSpPr>
          <p:nvPr>
            <p:ph type="dt" sz="half" idx="10"/>
          </p:nvPr>
        </p:nvSpPr>
        <p:spPr/>
        <p:txBody>
          <a:bodyPr/>
          <a:lstStyle/>
          <a:p>
            <a:fld id="{1E4414FD-EE01-47DE-9323-FBD9CC2DEE04}" type="datetimeFigureOut">
              <a:rPr lang="en-US" smtClean="0"/>
              <a:t>4/21/2022</a:t>
            </a:fld>
            <a:endParaRPr lang="en-US"/>
          </a:p>
        </p:txBody>
      </p:sp>
      <p:sp>
        <p:nvSpPr>
          <p:cNvPr id="5" name="Footer Placeholder 4">
            <a:extLst>
              <a:ext uri="{FF2B5EF4-FFF2-40B4-BE49-F238E27FC236}">
                <a16:creationId xmlns:a16="http://schemas.microsoft.com/office/drawing/2014/main" id="{81999398-0941-4DF0-8302-66F614435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ECFB6-91E4-4D2F-98CE-1A8999BB252F}"/>
              </a:ext>
            </a:extLst>
          </p:cNvPr>
          <p:cNvSpPr>
            <a:spLocks noGrp="1"/>
          </p:cNvSpPr>
          <p:nvPr>
            <p:ph type="sldNum" sz="quarter" idx="12"/>
          </p:nvPr>
        </p:nvSpPr>
        <p:spPr/>
        <p:txBody>
          <a:bodyPr/>
          <a:lstStyle/>
          <a:p>
            <a:fld id="{6EF07C42-4A0C-440B-A0A2-DAFC20DBD89E}" type="slidenum">
              <a:rPr lang="en-US" smtClean="0"/>
              <a:t>‹#›</a:t>
            </a:fld>
            <a:endParaRPr lang="en-US"/>
          </a:p>
        </p:txBody>
      </p:sp>
    </p:spTree>
    <p:extLst>
      <p:ext uri="{BB962C8B-B14F-4D97-AF65-F5344CB8AC3E}">
        <p14:creationId xmlns:p14="http://schemas.microsoft.com/office/powerpoint/2010/main" val="1819075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58E81C3-D0C3-4433-BDEA-2968BAB85209}"/>
              </a:ext>
            </a:extLst>
          </p:cNvPr>
          <p:cNvSpPr>
            <a:spLocks noGrp="1"/>
          </p:cNvSpPr>
          <p:nvPr>
            <p:ph type="pic" sz="quarter" idx="13"/>
          </p:nvPr>
        </p:nvSpPr>
        <p:spPr>
          <a:xfrm>
            <a:off x="1" y="0"/>
            <a:ext cx="21651913" cy="12179300"/>
          </a:xfrm>
          <a:custGeom>
            <a:avLst/>
            <a:gdLst>
              <a:gd name="connsiteX0" fmla="*/ 4365194 w 9134475"/>
              <a:gd name="connsiteY0" fmla="*/ 8704085 h 12179300"/>
              <a:gd name="connsiteX1" fmla="*/ 4365194 w 9134475"/>
              <a:gd name="connsiteY1" fmla="*/ 9928085 h 12179300"/>
              <a:gd name="connsiteX2" fmla="*/ 4379594 w 9134475"/>
              <a:gd name="connsiteY2" fmla="*/ 9928085 h 12179300"/>
              <a:gd name="connsiteX3" fmla="*/ 4379594 w 9134475"/>
              <a:gd name="connsiteY3" fmla="*/ 8704085 h 12179300"/>
              <a:gd name="connsiteX4" fmla="*/ 0 w 9134475"/>
              <a:gd name="connsiteY4" fmla="*/ 0 h 12179300"/>
              <a:gd name="connsiteX5" fmla="*/ 9134475 w 9134475"/>
              <a:gd name="connsiteY5" fmla="*/ 0 h 12179300"/>
              <a:gd name="connsiteX6" fmla="*/ 9134475 w 9134475"/>
              <a:gd name="connsiteY6" fmla="*/ 12179300 h 12179300"/>
              <a:gd name="connsiteX7" fmla="*/ 0 w 9134475"/>
              <a:gd name="connsiteY7" fmla="*/ 12179300 h 12179300"/>
              <a:gd name="connsiteX8" fmla="*/ 0 w 9134475"/>
              <a:gd name="connsiteY8" fmla="*/ 10655823 h 12179300"/>
              <a:gd name="connsiteX9" fmla="*/ 4393859 w 9134475"/>
              <a:gd name="connsiteY9" fmla="*/ 10655823 h 12179300"/>
              <a:gd name="connsiteX10" fmla="*/ 4393859 w 9134475"/>
              <a:gd name="connsiteY10" fmla="*/ 10641423 h 12179300"/>
              <a:gd name="connsiteX11" fmla="*/ 0 w 9134475"/>
              <a:gd name="connsiteY11" fmla="*/ 10641423 h 1217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34475" h="12179300">
                <a:moveTo>
                  <a:pt x="4365194" y="8704085"/>
                </a:moveTo>
                <a:lnTo>
                  <a:pt x="4365194" y="9928085"/>
                </a:lnTo>
                <a:lnTo>
                  <a:pt x="4379594" y="9928085"/>
                </a:lnTo>
                <a:lnTo>
                  <a:pt x="4379594" y="8704085"/>
                </a:lnTo>
                <a:close/>
                <a:moveTo>
                  <a:pt x="0" y="0"/>
                </a:moveTo>
                <a:lnTo>
                  <a:pt x="9134475" y="0"/>
                </a:lnTo>
                <a:lnTo>
                  <a:pt x="9134475" y="12179300"/>
                </a:lnTo>
                <a:lnTo>
                  <a:pt x="0" y="12179300"/>
                </a:lnTo>
                <a:lnTo>
                  <a:pt x="0" y="10655823"/>
                </a:lnTo>
                <a:lnTo>
                  <a:pt x="4393859" y="10655823"/>
                </a:lnTo>
                <a:lnTo>
                  <a:pt x="4393859" y="10641423"/>
                </a:lnTo>
                <a:lnTo>
                  <a:pt x="0" y="10641423"/>
                </a:lnTo>
                <a:close/>
              </a:path>
            </a:pathLst>
          </a:custGeom>
        </p:spPr>
        <p:txBody>
          <a:bodyPr wrap="square" anchor="ctr" anchorCtr="0">
            <a:noAutofit/>
          </a:bodyPr>
          <a:lstStyle>
            <a:lvl1pPr marL="0" indent="0" algn="ctr">
              <a:buNone/>
              <a:defRPr sz="4504"/>
            </a:lvl1pPr>
          </a:lstStyle>
          <a:p>
            <a:r>
              <a:rPr lang="en-US" noProof="0"/>
              <a:t>Click icon to add picture</a:t>
            </a:r>
          </a:p>
        </p:txBody>
      </p:sp>
      <p:sp>
        <p:nvSpPr>
          <p:cNvPr id="2" name="Title 1">
            <a:extLst>
              <a:ext uri="{FF2B5EF4-FFF2-40B4-BE49-F238E27FC236}">
                <a16:creationId xmlns:a16="http://schemas.microsoft.com/office/drawing/2014/main" id="{BB8627FB-E7CB-4F64-BD1C-C3ADAAB4B137}"/>
              </a:ext>
            </a:extLst>
          </p:cNvPr>
          <p:cNvSpPr>
            <a:spLocks noGrp="1"/>
          </p:cNvSpPr>
          <p:nvPr>
            <p:ph type="ctrTitle" hasCustomPrompt="1"/>
          </p:nvPr>
        </p:nvSpPr>
        <p:spPr>
          <a:xfrm>
            <a:off x="2289997" y="5752782"/>
            <a:ext cx="13296994" cy="2510366"/>
          </a:xfrm>
        </p:spPr>
        <p:txBody>
          <a:bodyPr anchor="b">
            <a:normAutofit/>
          </a:bodyPr>
          <a:lstStyle>
            <a:lvl1pPr algn="l">
              <a:lnSpc>
                <a:spcPts val="14934"/>
              </a:lnSpc>
              <a:defRPr sz="17067">
                <a:solidFill>
                  <a:schemeClr val="tx2"/>
                </a:solidFill>
              </a:defRPr>
            </a:lvl1pPr>
          </a:lstStyle>
          <a:p>
            <a:r>
              <a:rPr lang="en-US" noProof="0"/>
              <a:t>Click to edit</a:t>
            </a:r>
            <a:br>
              <a:rPr lang="en-US" noProof="0"/>
            </a:br>
            <a:r>
              <a:rPr lang="en-US" noProof="0"/>
              <a:t>event title</a:t>
            </a:r>
          </a:p>
        </p:txBody>
      </p:sp>
      <p:sp>
        <p:nvSpPr>
          <p:cNvPr id="3" name="Subtitle 2">
            <a:extLst>
              <a:ext uri="{FF2B5EF4-FFF2-40B4-BE49-F238E27FC236}">
                <a16:creationId xmlns:a16="http://schemas.microsoft.com/office/drawing/2014/main" id="{5BFC5D02-D905-4A4C-BDCF-2850230AFD23}"/>
              </a:ext>
            </a:extLst>
          </p:cNvPr>
          <p:cNvSpPr>
            <a:spLocks noGrp="1"/>
          </p:cNvSpPr>
          <p:nvPr>
            <p:ph type="subTitle" idx="1" hasCustomPrompt="1"/>
          </p:nvPr>
        </p:nvSpPr>
        <p:spPr>
          <a:xfrm>
            <a:off x="2317325" y="8428734"/>
            <a:ext cx="7529821" cy="1760954"/>
          </a:xfrm>
        </p:spPr>
        <p:txBody>
          <a:bodyPr anchor="b" anchorCtr="0">
            <a:noAutofit/>
          </a:bodyPr>
          <a:lstStyle>
            <a:lvl1pPr marL="0" indent="0" algn="l">
              <a:lnSpc>
                <a:spcPts val="6630"/>
              </a:lnSpc>
              <a:spcBef>
                <a:spcPts val="0"/>
              </a:spcBef>
              <a:buNone/>
              <a:defRPr sz="8533" b="1" baseline="30000">
                <a:solidFill>
                  <a:schemeClr val="tx2"/>
                </a:solidFill>
                <a:latin typeface="+mj-lt"/>
              </a:defRPr>
            </a:lvl1pPr>
            <a:lvl2pPr marL="1924542" indent="0" algn="ctr">
              <a:buNone/>
              <a:defRPr sz="8420"/>
            </a:lvl2pPr>
            <a:lvl3pPr marL="3849086" indent="0" algn="ctr">
              <a:buNone/>
              <a:defRPr sz="7578"/>
            </a:lvl3pPr>
            <a:lvl4pPr marL="5773624" indent="0" algn="ctr">
              <a:buNone/>
              <a:defRPr sz="6734"/>
            </a:lvl4pPr>
            <a:lvl5pPr marL="7698168" indent="0" algn="ctr">
              <a:buNone/>
              <a:defRPr sz="6734"/>
            </a:lvl5pPr>
            <a:lvl6pPr marL="9622710" indent="0" algn="ctr">
              <a:buNone/>
              <a:defRPr sz="6734"/>
            </a:lvl6pPr>
            <a:lvl7pPr marL="11547252" indent="0" algn="ctr">
              <a:buNone/>
              <a:defRPr sz="6734"/>
            </a:lvl7pPr>
            <a:lvl8pPr marL="13471792" indent="0" algn="ctr">
              <a:buNone/>
              <a:defRPr sz="6734"/>
            </a:lvl8pPr>
            <a:lvl9pPr marL="15396333" indent="0" algn="ctr">
              <a:buNone/>
              <a:defRPr sz="6734"/>
            </a:lvl9pPr>
          </a:lstStyle>
          <a:p>
            <a:r>
              <a:rPr lang="en-US" noProof="0"/>
              <a:t>Join us on Saturday,</a:t>
            </a:r>
            <a:br>
              <a:rPr lang="en-US" noProof="0"/>
            </a:br>
            <a:r>
              <a:rPr lang="en-US" noProof="0"/>
              <a:t>June 8th, 2019</a:t>
            </a:r>
          </a:p>
          <a:p>
            <a:r>
              <a:rPr lang="en-US" noProof="0"/>
              <a:t>from 12:00 PM</a:t>
            </a:r>
            <a:br>
              <a:rPr lang="en-US" noProof="0"/>
            </a:br>
            <a:r>
              <a:rPr lang="en-US" noProof="0"/>
              <a:t>to 7:00 PM</a:t>
            </a:r>
          </a:p>
        </p:txBody>
      </p:sp>
      <p:sp>
        <p:nvSpPr>
          <p:cNvPr id="10" name="Text Placeholder 9">
            <a:extLst>
              <a:ext uri="{FF2B5EF4-FFF2-40B4-BE49-F238E27FC236}">
                <a16:creationId xmlns:a16="http://schemas.microsoft.com/office/drawing/2014/main" id="{928F5517-31BA-4E4E-8294-F48E639C1E4F}"/>
              </a:ext>
            </a:extLst>
          </p:cNvPr>
          <p:cNvSpPr>
            <a:spLocks noGrp="1"/>
          </p:cNvSpPr>
          <p:nvPr>
            <p:ph type="body" sz="quarter" idx="10" hasCustomPrompt="1"/>
          </p:nvPr>
        </p:nvSpPr>
        <p:spPr>
          <a:xfrm>
            <a:off x="11782195" y="8637909"/>
            <a:ext cx="7518299" cy="1484545"/>
          </a:xfrm>
        </p:spPr>
        <p:txBody>
          <a:bodyPr>
            <a:noAutofit/>
          </a:bodyPr>
          <a:lstStyle>
            <a:lvl1pPr marL="0" indent="0" algn="l">
              <a:lnSpc>
                <a:spcPts val="4546"/>
              </a:lnSpc>
              <a:spcBef>
                <a:spcPts val="0"/>
              </a:spcBef>
              <a:buNone/>
              <a:defRPr sz="3319">
                <a:solidFill>
                  <a:schemeClr val="tx2"/>
                </a:solidFill>
              </a:defRPr>
            </a:lvl1pPr>
            <a:lvl2pPr algn="r">
              <a:defRPr sz="3788">
                <a:solidFill>
                  <a:schemeClr val="tx2"/>
                </a:solidFill>
              </a:defRPr>
            </a:lvl2pPr>
            <a:lvl3pPr algn="r">
              <a:defRPr sz="3788">
                <a:solidFill>
                  <a:schemeClr val="tx2"/>
                </a:solidFill>
              </a:defRPr>
            </a:lvl3pPr>
            <a:lvl4pPr algn="r">
              <a:defRPr sz="3788">
                <a:solidFill>
                  <a:schemeClr val="tx2"/>
                </a:solidFill>
              </a:defRPr>
            </a:lvl4pPr>
            <a:lvl5pPr algn="r">
              <a:defRPr sz="3788">
                <a:solidFill>
                  <a:schemeClr val="tx2"/>
                </a:solidFill>
              </a:defRPr>
            </a:lvl5pPr>
          </a:lstStyle>
          <a:p>
            <a:pPr lvl="0"/>
            <a:r>
              <a:rPr lang="en-US" noProof="0"/>
              <a:t>Add a brief description of your event here.</a:t>
            </a:r>
            <a:br>
              <a:rPr lang="en-US" noProof="0"/>
            </a:br>
            <a:r>
              <a:rPr lang="en-US" noProof="0"/>
              <a:t>To replace this or any placeholder text</a:t>
            </a:r>
            <a:br>
              <a:rPr lang="en-US" noProof="0"/>
            </a:br>
            <a:r>
              <a:rPr lang="en-US" noProof="0"/>
              <a:t>with your own, just click it</a:t>
            </a:r>
            <a:br>
              <a:rPr lang="en-US" noProof="0"/>
            </a:br>
            <a:r>
              <a:rPr lang="en-US" noProof="0"/>
              <a:t>and start typing.</a:t>
            </a:r>
          </a:p>
        </p:txBody>
      </p:sp>
      <p:sp>
        <p:nvSpPr>
          <p:cNvPr id="8" name="Text Placeholder 9">
            <a:extLst>
              <a:ext uri="{FF2B5EF4-FFF2-40B4-BE49-F238E27FC236}">
                <a16:creationId xmlns:a16="http://schemas.microsoft.com/office/drawing/2014/main" id="{EB981ACE-EB54-4779-B12B-EB66AE401EF1}"/>
              </a:ext>
            </a:extLst>
          </p:cNvPr>
          <p:cNvSpPr>
            <a:spLocks noGrp="1"/>
          </p:cNvSpPr>
          <p:nvPr>
            <p:ph type="body" sz="quarter" idx="12" hasCustomPrompt="1"/>
          </p:nvPr>
        </p:nvSpPr>
        <p:spPr>
          <a:xfrm>
            <a:off x="2317325" y="11238506"/>
            <a:ext cx="7790688" cy="557732"/>
          </a:xfrm>
        </p:spPr>
        <p:txBody>
          <a:bodyPr>
            <a:noAutofit/>
          </a:bodyPr>
          <a:lstStyle>
            <a:lvl1pPr marL="0" indent="0" algn="l">
              <a:lnSpc>
                <a:spcPts val="4546"/>
              </a:lnSpc>
              <a:spcBef>
                <a:spcPts val="0"/>
              </a:spcBef>
              <a:buNone/>
              <a:defRPr sz="5215" b="1">
                <a:solidFill>
                  <a:schemeClr val="tx2"/>
                </a:solidFill>
                <a:latin typeface="+mj-lt"/>
              </a:defRPr>
            </a:lvl1pPr>
            <a:lvl2pPr algn="r">
              <a:defRPr sz="3788">
                <a:solidFill>
                  <a:schemeClr val="tx2"/>
                </a:solidFill>
              </a:defRPr>
            </a:lvl2pPr>
            <a:lvl3pPr algn="r">
              <a:defRPr sz="3788">
                <a:solidFill>
                  <a:schemeClr val="tx2"/>
                </a:solidFill>
              </a:defRPr>
            </a:lvl3pPr>
            <a:lvl4pPr algn="r">
              <a:defRPr sz="3788">
                <a:solidFill>
                  <a:schemeClr val="tx2"/>
                </a:solidFill>
              </a:defRPr>
            </a:lvl4pPr>
            <a:lvl5pPr algn="r">
              <a:defRPr sz="3788">
                <a:solidFill>
                  <a:schemeClr val="tx2"/>
                </a:solidFill>
              </a:defRPr>
            </a:lvl5pPr>
          </a:lstStyle>
          <a:p>
            <a:pPr lvl="0"/>
            <a:r>
              <a:rPr lang="en-US" noProof="0"/>
              <a:t>Sponsors logos here</a:t>
            </a:r>
          </a:p>
        </p:txBody>
      </p:sp>
      <p:sp>
        <p:nvSpPr>
          <p:cNvPr id="18" name="Rectangle 17">
            <a:extLst>
              <a:ext uri="{FF2B5EF4-FFF2-40B4-BE49-F238E27FC236}">
                <a16:creationId xmlns:a16="http://schemas.microsoft.com/office/drawing/2014/main" id="{7BE82A38-7F2C-4698-B890-D4D31D9EA575}"/>
              </a:ext>
            </a:extLst>
          </p:cNvPr>
          <p:cNvSpPr/>
          <p:nvPr userDrawn="1"/>
        </p:nvSpPr>
        <p:spPr>
          <a:xfrm>
            <a:off x="1" y="10641423"/>
            <a:ext cx="10414989" cy="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69" noProof="0"/>
          </a:p>
        </p:txBody>
      </p:sp>
      <p:sp>
        <p:nvSpPr>
          <p:cNvPr id="19" name="Rectangle 18">
            <a:extLst>
              <a:ext uri="{FF2B5EF4-FFF2-40B4-BE49-F238E27FC236}">
                <a16:creationId xmlns:a16="http://schemas.microsoft.com/office/drawing/2014/main" id="{81B50504-A34B-4576-9911-13CBB6534E40}"/>
              </a:ext>
            </a:extLst>
          </p:cNvPr>
          <p:cNvSpPr/>
          <p:nvPr userDrawn="1"/>
        </p:nvSpPr>
        <p:spPr>
          <a:xfrm>
            <a:off x="10347042" y="8704085"/>
            <a:ext cx="34133" cy="122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69" noProof="0"/>
          </a:p>
        </p:txBody>
      </p:sp>
    </p:spTree>
    <p:extLst>
      <p:ext uri="{BB962C8B-B14F-4D97-AF65-F5344CB8AC3E}">
        <p14:creationId xmlns:p14="http://schemas.microsoft.com/office/powerpoint/2010/main" val="392179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6199-7683-4540-ACF2-42FD4AFF923A}"/>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99CB560-0873-4D15-8FF2-A9D1FEDA4E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C9D9CF8-0190-4419-9F42-9C1047C0C24B}"/>
              </a:ext>
            </a:extLst>
          </p:cNvPr>
          <p:cNvSpPr>
            <a:spLocks noGrp="1"/>
          </p:cNvSpPr>
          <p:nvPr>
            <p:ph type="dt" sz="half" idx="10"/>
          </p:nvPr>
        </p:nvSpPr>
        <p:spPr/>
        <p:txBody>
          <a:bodyPr/>
          <a:lstStyle/>
          <a:p>
            <a:fld id="{1E4414FD-EE01-47DE-9323-FBD9CC2DEE04}" type="datetimeFigureOut">
              <a:rPr lang="en-US" smtClean="0"/>
              <a:t>4/21/2022</a:t>
            </a:fld>
            <a:endParaRPr lang="en-US"/>
          </a:p>
        </p:txBody>
      </p:sp>
      <p:sp>
        <p:nvSpPr>
          <p:cNvPr id="5" name="Footer Placeholder 4">
            <a:extLst>
              <a:ext uri="{FF2B5EF4-FFF2-40B4-BE49-F238E27FC236}">
                <a16:creationId xmlns:a16="http://schemas.microsoft.com/office/drawing/2014/main" id="{F7336D81-0192-4E27-85CC-44DC443E8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EAD0B-D83E-401F-9047-2BF3F208162D}"/>
              </a:ext>
            </a:extLst>
          </p:cNvPr>
          <p:cNvSpPr>
            <a:spLocks noGrp="1"/>
          </p:cNvSpPr>
          <p:nvPr>
            <p:ph type="sldNum" sz="quarter" idx="12"/>
          </p:nvPr>
        </p:nvSpPr>
        <p:spPr/>
        <p:txBody>
          <a:bodyPr/>
          <a:lstStyle/>
          <a:p>
            <a:fld id="{6EF07C42-4A0C-440B-A0A2-DAFC20DBD89E}" type="slidenum">
              <a:rPr lang="en-US" smtClean="0"/>
              <a:t>‹#›</a:t>
            </a:fld>
            <a:endParaRPr lang="en-US"/>
          </a:p>
        </p:txBody>
      </p:sp>
    </p:spTree>
    <p:extLst>
      <p:ext uri="{BB962C8B-B14F-4D97-AF65-F5344CB8AC3E}">
        <p14:creationId xmlns:p14="http://schemas.microsoft.com/office/powerpoint/2010/main" val="335622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6037-D861-4460-8465-599C42FBFD0B}"/>
              </a:ext>
            </a:extLst>
          </p:cNvPr>
          <p:cNvSpPr>
            <a:spLocks noGrp="1"/>
          </p:cNvSpPr>
          <p:nvPr>
            <p:ph type="title"/>
          </p:nvPr>
        </p:nvSpPr>
        <p:spPr>
          <a:xfrm>
            <a:off x="1477292" y="3036369"/>
            <a:ext cx="18674775" cy="5066250"/>
          </a:xfrm>
        </p:spPr>
        <p:txBody>
          <a:bodyPr anchor="b"/>
          <a:lstStyle>
            <a:lvl1pPr>
              <a:defRPr sz="10655"/>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C7547185-77F7-41DD-AEDA-0C2BFD101536}"/>
              </a:ext>
            </a:extLst>
          </p:cNvPr>
          <p:cNvSpPr>
            <a:spLocks noGrp="1"/>
          </p:cNvSpPr>
          <p:nvPr>
            <p:ph type="body" idx="1"/>
          </p:nvPr>
        </p:nvSpPr>
        <p:spPr>
          <a:xfrm>
            <a:off x="1477292" y="8150547"/>
            <a:ext cx="18674775" cy="2664221"/>
          </a:xfrm>
        </p:spPr>
        <p:txBody>
          <a:bodyPr/>
          <a:lstStyle>
            <a:lvl1pPr marL="0" indent="0">
              <a:buNone/>
              <a:defRPr sz="4262">
                <a:solidFill>
                  <a:schemeClr val="tx1">
                    <a:tint val="75000"/>
                  </a:schemeClr>
                </a:solidFill>
              </a:defRPr>
            </a:lvl1pPr>
            <a:lvl2pPr marL="811941" indent="0">
              <a:buNone/>
              <a:defRPr sz="3552">
                <a:solidFill>
                  <a:schemeClr val="tx1">
                    <a:tint val="75000"/>
                  </a:schemeClr>
                </a:solidFill>
              </a:defRPr>
            </a:lvl2pPr>
            <a:lvl3pPr marL="1623883" indent="0">
              <a:buNone/>
              <a:defRPr sz="3197">
                <a:solidFill>
                  <a:schemeClr val="tx1">
                    <a:tint val="75000"/>
                  </a:schemeClr>
                </a:solidFill>
              </a:defRPr>
            </a:lvl3pPr>
            <a:lvl4pPr marL="2435824" indent="0">
              <a:buNone/>
              <a:defRPr sz="2841">
                <a:solidFill>
                  <a:schemeClr val="tx1">
                    <a:tint val="75000"/>
                  </a:schemeClr>
                </a:solidFill>
              </a:defRPr>
            </a:lvl4pPr>
            <a:lvl5pPr marL="3247766" indent="0">
              <a:buNone/>
              <a:defRPr sz="2841">
                <a:solidFill>
                  <a:schemeClr val="tx1">
                    <a:tint val="75000"/>
                  </a:schemeClr>
                </a:solidFill>
              </a:defRPr>
            </a:lvl5pPr>
            <a:lvl6pPr marL="4059707" indent="0">
              <a:buNone/>
              <a:defRPr sz="2841">
                <a:solidFill>
                  <a:schemeClr val="tx1">
                    <a:tint val="75000"/>
                  </a:schemeClr>
                </a:solidFill>
              </a:defRPr>
            </a:lvl6pPr>
            <a:lvl7pPr marL="4871649" indent="0">
              <a:buNone/>
              <a:defRPr sz="2841">
                <a:solidFill>
                  <a:schemeClr val="tx1">
                    <a:tint val="75000"/>
                  </a:schemeClr>
                </a:solidFill>
              </a:defRPr>
            </a:lvl7pPr>
            <a:lvl8pPr marL="5683590" indent="0">
              <a:buNone/>
              <a:defRPr sz="2841">
                <a:solidFill>
                  <a:schemeClr val="tx1">
                    <a:tint val="75000"/>
                  </a:schemeClr>
                </a:solidFill>
              </a:defRPr>
            </a:lvl8pPr>
            <a:lvl9pPr marL="6495532" indent="0">
              <a:buNone/>
              <a:defRPr sz="2841">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6F4E6-6548-4F94-AB5B-B611C7EF8005}"/>
              </a:ext>
            </a:extLst>
          </p:cNvPr>
          <p:cNvSpPr>
            <a:spLocks noGrp="1"/>
          </p:cNvSpPr>
          <p:nvPr>
            <p:ph type="dt" sz="half" idx="10"/>
          </p:nvPr>
        </p:nvSpPr>
        <p:spPr/>
        <p:txBody>
          <a:bodyPr/>
          <a:lstStyle/>
          <a:p>
            <a:fld id="{1E4414FD-EE01-47DE-9323-FBD9CC2DEE04}" type="datetimeFigureOut">
              <a:rPr lang="en-US" smtClean="0"/>
              <a:t>4/21/2022</a:t>
            </a:fld>
            <a:endParaRPr lang="en-US"/>
          </a:p>
        </p:txBody>
      </p:sp>
      <p:sp>
        <p:nvSpPr>
          <p:cNvPr id="5" name="Footer Placeholder 4">
            <a:extLst>
              <a:ext uri="{FF2B5EF4-FFF2-40B4-BE49-F238E27FC236}">
                <a16:creationId xmlns:a16="http://schemas.microsoft.com/office/drawing/2014/main" id="{B270AA3E-7E61-460B-BA38-9A917231E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E6346-02D6-4560-923A-864B3D741989}"/>
              </a:ext>
            </a:extLst>
          </p:cNvPr>
          <p:cNvSpPr>
            <a:spLocks noGrp="1"/>
          </p:cNvSpPr>
          <p:nvPr>
            <p:ph type="sldNum" sz="quarter" idx="12"/>
          </p:nvPr>
        </p:nvSpPr>
        <p:spPr/>
        <p:txBody>
          <a:bodyPr/>
          <a:lstStyle/>
          <a:p>
            <a:fld id="{6EF07C42-4A0C-440B-A0A2-DAFC20DBD89E}" type="slidenum">
              <a:rPr lang="en-US" smtClean="0"/>
              <a:t>‹#›</a:t>
            </a:fld>
            <a:endParaRPr lang="en-US"/>
          </a:p>
        </p:txBody>
      </p:sp>
    </p:spTree>
    <p:extLst>
      <p:ext uri="{BB962C8B-B14F-4D97-AF65-F5344CB8AC3E}">
        <p14:creationId xmlns:p14="http://schemas.microsoft.com/office/powerpoint/2010/main" val="349409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0DFB-E6B3-4AD3-8DAF-8E5FA0E4F0A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10AEA9C-3D4C-4EBB-B2BC-3EE2FCC8690C}"/>
              </a:ext>
            </a:extLst>
          </p:cNvPr>
          <p:cNvSpPr>
            <a:spLocks noGrp="1"/>
          </p:cNvSpPr>
          <p:nvPr>
            <p:ph sz="half" idx="1"/>
          </p:nvPr>
        </p:nvSpPr>
        <p:spPr>
          <a:xfrm>
            <a:off x="1488569" y="3242175"/>
            <a:ext cx="9202063"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51F1E380-E62F-4D67-B80E-B7031DDEBCC1}"/>
              </a:ext>
            </a:extLst>
          </p:cNvPr>
          <p:cNvSpPr>
            <a:spLocks noGrp="1"/>
          </p:cNvSpPr>
          <p:nvPr>
            <p:ph sz="half" idx="2"/>
          </p:nvPr>
        </p:nvSpPr>
        <p:spPr>
          <a:xfrm>
            <a:off x="10961281" y="3242175"/>
            <a:ext cx="9202063"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A0707777-9312-41C6-BFA0-4AEF83C062E0}"/>
              </a:ext>
            </a:extLst>
          </p:cNvPr>
          <p:cNvSpPr>
            <a:spLocks noGrp="1"/>
          </p:cNvSpPr>
          <p:nvPr>
            <p:ph type="dt" sz="half" idx="10"/>
          </p:nvPr>
        </p:nvSpPr>
        <p:spPr/>
        <p:txBody>
          <a:bodyPr/>
          <a:lstStyle/>
          <a:p>
            <a:fld id="{1E4414FD-EE01-47DE-9323-FBD9CC2DEE04}" type="datetimeFigureOut">
              <a:rPr lang="en-US" smtClean="0"/>
              <a:t>4/21/2022</a:t>
            </a:fld>
            <a:endParaRPr lang="en-US"/>
          </a:p>
        </p:txBody>
      </p:sp>
      <p:sp>
        <p:nvSpPr>
          <p:cNvPr id="6" name="Footer Placeholder 5">
            <a:extLst>
              <a:ext uri="{FF2B5EF4-FFF2-40B4-BE49-F238E27FC236}">
                <a16:creationId xmlns:a16="http://schemas.microsoft.com/office/drawing/2014/main" id="{EFEF2355-10B3-4D0F-A5FF-6C9C6CC73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13C25-C8DA-448E-BB5B-144227449D37}"/>
              </a:ext>
            </a:extLst>
          </p:cNvPr>
          <p:cNvSpPr>
            <a:spLocks noGrp="1"/>
          </p:cNvSpPr>
          <p:nvPr>
            <p:ph type="sldNum" sz="quarter" idx="12"/>
          </p:nvPr>
        </p:nvSpPr>
        <p:spPr/>
        <p:txBody>
          <a:bodyPr/>
          <a:lstStyle/>
          <a:p>
            <a:fld id="{6EF07C42-4A0C-440B-A0A2-DAFC20DBD89E}" type="slidenum">
              <a:rPr lang="en-US" smtClean="0"/>
              <a:t>‹#›</a:t>
            </a:fld>
            <a:endParaRPr lang="en-US"/>
          </a:p>
        </p:txBody>
      </p:sp>
    </p:spTree>
    <p:extLst>
      <p:ext uri="{BB962C8B-B14F-4D97-AF65-F5344CB8AC3E}">
        <p14:creationId xmlns:p14="http://schemas.microsoft.com/office/powerpoint/2010/main" val="295957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0C33-7A5D-4556-B4CA-274143957D10}"/>
              </a:ext>
            </a:extLst>
          </p:cNvPr>
          <p:cNvSpPr>
            <a:spLocks noGrp="1"/>
          </p:cNvSpPr>
          <p:nvPr>
            <p:ph type="title"/>
          </p:nvPr>
        </p:nvSpPr>
        <p:spPr>
          <a:xfrm>
            <a:off x="1491389" y="648436"/>
            <a:ext cx="18674775" cy="2354102"/>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7347673E-9CF8-4D26-A945-B4DC4B5FB9FD}"/>
              </a:ext>
            </a:extLst>
          </p:cNvPr>
          <p:cNvSpPr>
            <a:spLocks noGrp="1"/>
          </p:cNvSpPr>
          <p:nvPr>
            <p:ph type="body" idx="1"/>
          </p:nvPr>
        </p:nvSpPr>
        <p:spPr>
          <a:xfrm>
            <a:off x="1491390" y="2985621"/>
            <a:ext cx="9159773" cy="1463207"/>
          </a:xfrm>
        </p:spPr>
        <p:txBody>
          <a:bodyPr anchor="b"/>
          <a:lstStyle>
            <a:lvl1pPr marL="0" indent="0">
              <a:buNone/>
              <a:defRPr sz="4262" b="1"/>
            </a:lvl1pPr>
            <a:lvl2pPr marL="811941" indent="0">
              <a:buNone/>
              <a:defRPr sz="3552" b="1"/>
            </a:lvl2pPr>
            <a:lvl3pPr marL="1623883" indent="0">
              <a:buNone/>
              <a:defRPr sz="3197" b="1"/>
            </a:lvl3pPr>
            <a:lvl4pPr marL="2435824" indent="0">
              <a:buNone/>
              <a:defRPr sz="2841" b="1"/>
            </a:lvl4pPr>
            <a:lvl5pPr marL="3247766" indent="0">
              <a:buNone/>
              <a:defRPr sz="2841" b="1"/>
            </a:lvl5pPr>
            <a:lvl6pPr marL="4059707" indent="0">
              <a:buNone/>
              <a:defRPr sz="2841" b="1"/>
            </a:lvl6pPr>
            <a:lvl7pPr marL="4871649" indent="0">
              <a:buNone/>
              <a:defRPr sz="2841" b="1"/>
            </a:lvl7pPr>
            <a:lvl8pPr marL="5683590" indent="0">
              <a:buNone/>
              <a:defRPr sz="2841" b="1"/>
            </a:lvl8pPr>
            <a:lvl9pPr marL="6495532" indent="0">
              <a:buNone/>
              <a:defRPr sz="2841" b="1"/>
            </a:lvl9pPr>
          </a:lstStyle>
          <a:p>
            <a:pPr lvl="0"/>
            <a:r>
              <a:rPr lang="en-US"/>
              <a:t>Click to edit Master text styles</a:t>
            </a:r>
          </a:p>
        </p:txBody>
      </p:sp>
      <p:sp>
        <p:nvSpPr>
          <p:cNvPr id="4" name="Content Placeholder 3">
            <a:extLst>
              <a:ext uri="{FF2B5EF4-FFF2-40B4-BE49-F238E27FC236}">
                <a16:creationId xmlns:a16="http://schemas.microsoft.com/office/drawing/2014/main" id="{10F96FB7-7383-4433-82B3-7C8BC8F128C3}"/>
              </a:ext>
            </a:extLst>
          </p:cNvPr>
          <p:cNvSpPr>
            <a:spLocks noGrp="1"/>
          </p:cNvSpPr>
          <p:nvPr>
            <p:ph sz="half" idx="2"/>
          </p:nvPr>
        </p:nvSpPr>
        <p:spPr>
          <a:xfrm>
            <a:off x="1491390" y="4448828"/>
            <a:ext cx="9159773"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F8455F1A-FD3B-4B72-8364-6D586A722CFB}"/>
              </a:ext>
            </a:extLst>
          </p:cNvPr>
          <p:cNvSpPr>
            <a:spLocks noGrp="1"/>
          </p:cNvSpPr>
          <p:nvPr>
            <p:ph type="body" sz="quarter" idx="3"/>
          </p:nvPr>
        </p:nvSpPr>
        <p:spPr>
          <a:xfrm>
            <a:off x="10961281" y="2985621"/>
            <a:ext cx="9204883" cy="1463207"/>
          </a:xfrm>
        </p:spPr>
        <p:txBody>
          <a:bodyPr anchor="b"/>
          <a:lstStyle>
            <a:lvl1pPr marL="0" indent="0">
              <a:buNone/>
              <a:defRPr sz="4262" b="1"/>
            </a:lvl1pPr>
            <a:lvl2pPr marL="811941" indent="0">
              <a:buNone/>
              <a:defRPr sz="3552" b="1"/>
            </a:lvl2pPr>
            <a:lvl3pPr marL="1623883" indent="0">
              <a:buNone/>
              <a:defRPr sz="3197" b="1"/>
            </a:lvl3pPr>
            <a:lvl4pPr marL="2435824" indent="0">
              <a:buNone/>
              <a:defRPr sz="2841" b="1"/>
            </a:lvl4pPr>
            <a:lvl5pPr marL="3247766" indent="0">
              <a:buNone/>
              <a:defRPr sz="2841" b="1"/>
            </a:lvl5pPr>
            <a:lvl6pPr marL="4059707" indent="0">
              <a:buNone/>
              <a:defRPr sz="2841" b="1"/>
            </a:lvl6pPr>
            <a:lvl7pPr marL="4871649" indent="0">
              <a:buNone/>
              <a:defRPr sz="2841" b="1"/>
            </a:lvl7pPr>
            <a:lvl8pPr marL="5683590" indent="0">
              <a:buNone/>
              <a:defRPr sz="2841" b="1"/>
            </a:lvl8pPr>
            <a:lvl9pPr marL="6495532" indent="0">
              <a:buNone/>
              <a:defRPr sz="2841" b="1"/>
            </a:lvl9pPr>
          </a:lstStyle>
          <a:p>
            <a:pPr lvl="0"/>
            <a:r>
              <a:rPr lang="en-US"/>
              <a:t>Click to edit Master text styles</a:t>
            </a:r>
          </a:p>
        </p:txBody>
      </p:sp>
      <p:sp>
        <p:nvSpPr>
          <p:cNvPr id="6" name="Content Placeholder 5">
            <a:extLst>
              <a:ext uri="{FF2B5EF4-FFF2-40B4-BE49-F238E27FC236}">
                <a16:creationId xmlns:a16="http://schemas.microsoft.com/office/drawing/2014/main" id="{433DD88B-051E-4E39-9651-A8D72299F2CA}"/>
              </a:ext>
            </a:extLst>
          </p:cNvPr>
          <p:cNvSpPr>
            <a:spLocks noGrp="1"/>
          </p:cNvSpPr>
          <p:nvPr>
            <p:ph sz="quarter" idx="4"/>
          </p:nvPr>
        </p:nvSpPr>
        <p:spPr>
          <a:xfrm>
            <a:off x="10961281" y="4448828"/>
            <a:ext cx="9204883"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BF8DBE28-22BA-4D73-AFC0-6A7F558AE31A}"/>
              </a:ext>
            </a:extLst>
          </p:cNvPr>
          <p:cNvSpPr>
            <a:spLocks noGrp="1"/>
          </p:cNvSpPr>
          <p:nvPr>
            <p:ph type="dt" sz="half" idx="10"/>
          </p:nvPr>
        </p:nvSpPr>
        <p:spPr/>
        <p:txBody>
          <a:bodyPr/>
          <a:lstStyle/>
          <a:p>
            <a:fld id="{1E4414FD-EE01-47DE-9323-FBD9CC2DEE04}" type="datetimeFigureOut">
              <a:rPr lang="en-US" smtClean="0"/>
              <a:t>4/21/2022</a:t>
            </a:fld>
            <a:endParaRPr lang="en-US"/>
          </a:p>
        </p:txBody>
      </p:sp>
      <p:sp>
        <p:nvSpPr>
          <p:cNvPr id="8" name="Footer Placeholder 7">
            <a:extLst>
              <a:ext uri="{FF2B5EF4-FFF2-40B4-BE49-F238E27FC236}">
                <a16:creationId xmlns:a16="http://schemas.microsoft.com/office/drawing/2014/main" id="{364B21E2-0D64-415F-A446-DDA091580B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AE703B-728A-4BD7-9841-B29A7A0297B4}"/>
              </a:ext>
            </a:extLst>
          </p:cNvPr>
          <p:cNvSpPr>
            <a:spLocks noGrp="1"/>
          </p:cNvSpPr>
          <p:nvPr>
            <p:ph type="sldNum" sz="quarter" idx="12"/>
          </p:nvPr>
        </p:nvSpPr>
        <p:spPr/>
        <p:txBody>
          <a:bodyPr/>
          <a:lstStyle/>
          <a:p>
            <a:fld id="{6EF07C42-4A0C-440B-A0A2-DAFC20DBD89E}" type="slidenum">
              <a:rPr lang="en-US" smtClean="0"/>
              <a:t>‹#›</a:t>
            </a:fld>
            <a:endParaRPr lang="en-US"/>
          </a:p>
        </p:txBody>
      </p:sp>
    </p:spTree>
    <p:extLst>
      <p:ext uri="{BB962C8B-B14F-4D97-AF65-F5344CB8AC3E}">
        <p14:creationId xmlns:p14="http://schemas.microsoft.com/office/powerpoint/2010/main" val="17269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7F5B-D1EC-4E3B-8F1B-CB06E9B7C1AB}"/>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F1B16E55-FBA9-4EDF-8784-FF1CD6C1CF35}"/>
              </a:ext>
            </a:extLst>
          </p:cNvPr>
          <p:cNvSpPr>
            <a:spLocks noGrp="1"/>
          </p:cNvSpPr>
          <p:nvPr>
            <p:ph type="dt" sz="half" idx="10"/>
          </p:nvPr>
        </p:nvSpPr>
        <p:spPr/>
        <p:txBody>
          <a:bodyPr/>
          <a:lstStyle/>
          <a:p>
            <a:fld id="{1E4414FD-EE01-47DE-9323-FBD9CC2DEE04}" type="datetimeFigureOut">
              <a:rPr lang="en-US" smtClean="0"/>
              <a:t>4/21/2022</a:t>
            </a:fld>
            <a:endParaRPr lang="en-US"/>
          </a:p>
        </p:txBody>
      </p:sp>
      <p:sp>
        <p:nvSpPr>
          <p:cNvPr id="4" name="Footer Placeholder 3">
            <a:extLst>
              <a:ext uri="{FF2B5EF4-FFF2-40B4-BE49-F238E27FC236}">
                <a16:creationId xmlns:a16="http://schemas.microsoft.com/office/drawing/2014/main" id="{775A869B-3033-42C7-93F5-E4443EBE47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506989-B9B3-4D56-AC1E-38D621CBDDDE}"/>
              </a:ext>
            </a:extLst>
          </p:cNvPr>
          <p:cNvSpPr>
            <a:spLocks noGrp="1"/>
          </p:cNvSpPr>
          <p:nvPr>
            <p:ph type="sldNum" sz="quarter" idx="12"/>
          </p:nvPr>
        </p:nvSpPr>
        <p:spPr/>
        <p:txBody>
          <a:bodyPr/>
          <a:lstStyle/>
          <a:p>
            <a:fld id="{6EF07C42-4A0C-440B-A0A2-DAFC20DBD89E}" type="slidenum">
              <a:rPr lang="en-US" smtClean="0"/>
              <a:t>‹#›</a:t>
            </a:fld>
            <a:endParaRPr lang="en-US"/>
          </a:p>
        </p:txBody>
      </p:sp>
    </p:spTree>
    <p:extLst>
      <p:ext uri="{BB962C8B-B14F-4D97-AF65-F5344CB8AC3E}">
        <p14:creationId xmlns:p14="http://schemas.microsoft.com/office/powerpoint/2010/main" val="319137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23CE64-F4D7-49A1-9024-BEB1019CE9C7}"/>
              </a:ext>
            </a:extLst>
          </p:cNvPr>
          <p:cNvSpPr>
            <a:spLocks noGrp="1"/>
          </p:cNvSpPr>
          <p:nvPr>
            <p:ph type="dt" sz="half" idx="10"/>
          </p:nvPr>
        </p:nvSpPr>
        <p:spPr/>
        <p:txBody>
          <a:bodyPr/>
          <a:lstStyle/>
          <a:p>
            <a:fld id="{1E4414FD-EE01-47DE-9323-FBD9CC2DEE04}" type="datetimeFigureOut">
              <a:rPr lang="en-US" smtClean="0"/>
              <a:t>4/21/2022</a:t>
            </a:fld>
            <a:endParaRPr lang="en-US"/>
          </a:p>
        </p:txBody>
      </p:sp>
      <p:sp>
        <p:nvSpPr>
          <p:cNvPr id="3" name="Footer Placeholder 2">
            <a:extLst>
              <a:ext uri="{FF2B5EF4-FFF2-40B4-BE49-F238E27FC236}">
                <a16:creationId xmlns:a16="http://schemas.microsoft.com/office/drawing/2014/main" id="{4579FC54-CBBF-4703-B36E-1CD0880009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1FDD4D-C845-4F04-9615-8167C7C228F5}"/>
              </a:ext>
            </a:extLst>
          </p:cNvPr>
          <p:cNvSpPr>
            <a:spLocks noGrp="1"/>
          </p:cNvSpPr>
          <p:nvPr>
            <p:ph type="sldNum" sz="quarter" idx="12"/>
          </p:nvPr>
        </p:nvSpPr>
        <p:spPr/>
        <p:txBody>
          <a:bodyPr/>
          <a:lstStyle/>
          <a:p>
            <a:fld id="{6EF07C42-4A0C-440B-A0A2-DAFC20DBD89E}" type="slidenum">
              <a:rPr lang="en-US" smtClean="0"/>
              <a:t>‹#›</a:t>
            </a:fld>
            <a:endParaRPr lang="en-US"/>
          </a:p>
        </p:txBody>
      </p:sp>
    </p:spTree>
    <p:extLst>
      <p:ext uri="{BB962C8B-B14F-4D97-AF65-F5344CB8AC3E}">
        <p14:creationId xmlns:p14="http://schemas.microsoft.com/office/powerpoint/2010/main" val="24866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EE3C-6605-462C-8935-21FDACB430FF}"/>
              </a:ext>
            </a:extLst>
          </p:cNvPr>
          <p:cNvSpPr>
            <a:spLocks noGrp="1"/>
          </p:cNvSpPr>
          <p:nvPr>
            <p:ph type="title"/>
          </p:nvPr>
        </p:nvSpPr>
        <p:spPr>
          <a:xfrm>
            <a:off x="1491390" y="811953"/>
            <a:ext cx="6983305" cy="2841837"/>
          </a:xfrm>
        </p:spPr>
        <p:txBody>
          <a:bodyPr anchor="b"/>
          <a:lstStyle>
            <a:lvl1pPr>
              <a:defRPr sz="5683"/>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AAA2664-2FD7-4E57-8F68-B1060AB2F570}"/>
              </a:ext>
            </a:extLst>
          </p:cNvPr>
          <p:cNvSpPr>
            <a:spLocks noGrp="1"/>
          </p:cNvSpPr>
          <p:nvPr>
            <p:ph idx="1"/>
          </p:nvPr>
        </p:nvSpPr>
        <p:spPr>
          <a:xfrm>
            <a:off x="9204883" y="1753595"/>
            <a:ext cx="10961281" cy="8655197"/>
          </a:xfrm>
        </p:spPr>
        <p:txBody>
          <a:bodyPr/>
          <a:lstStyle>
            <a:lvl1pPr>
              <a:defRPr sz="5683"/>
            </a:lvl1pPr>
            <a:lvl2pPr>
              <a:defRPr sz="4973"/>
            </a:lvl2pPr>
            <a:lvl3pPr>
              <a:defRPr sz="4262"/>
            </a:lvl3pPr>
            <a:lvl4pPr>
              <a:defRPr sz="3552"/>
            </a:lvl4pPr>
            <a:lvl5pPr>
              <a:defRPr sz="3552"/>
            </a:lvl5pPr>
            <a:lvl6pPr>
              <a:defRPr sz="3552"/>
            </a:lvl6pPr>
            <a:lvl7pPr>
              <a:defRPr sz="3552"/>
            </a:lvl7pPr>
            <a:lvl8pPr>
              <a:defRPr sz="3552"/>
            </a:lvl8pPr>
            <a:lvl9pPr>
              <a:defRPr sz="35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0852A42B-89E7-4F56-9D6D-F94FFE0C0903}"/>
              </a:ext>
            </a:extLst>
          </p:cNvPr>
          <p:cNvSpPr>
            <a:spLocks noGrp="1"/>
          </p:cNvSpPr>
          <p:nvPr>
            <p:ph type="body" sz="half" idx="2"/>
          </p:nvPr>
        </p:nvSpPr>
        <p:spPr>
          <a:xfrm>
            <a:off x="1491390" y="3653790"/>
            <a:ext cx="6983305" cy="6769098"/>
          </a:xfrm>
        </p:spPr>
        <p:txBody>
          <a:bodyPr/>
          <a:lstStyle>
            <a:lvl1pPr marL="0" indent="0">
              <a:buNone/>
              <a:defRPr sz="2841"/>
            </a:lvl1pPr>
            <a:lvl2pPr marL="811941" indent="0">
              <a:buNone/>
              <a:defRPr sz="2486"/>
            </a:lvl2pPr>
            <a:lvl3pPr marL="1623883" indent="0">
              <a:buNone/>
              <a:defRPr sz="2131"/>
            </a:lvl3pPr>
            <a:lvl4pPr marL="2435824" indent="0">
              <a:buNone/>
              <a:defRPr sz="1776"/>
            </a:lvl4pPr>
            <a:lvl5pPr marL="3247766" indent="0">
              <a:buNone/>
              <a:defRPr sz="1776"/>
            </a:lvl5pPr>
            <a:lvl6pPr marL="4059707" indent="0">
              <a:buNone/>
              <a:defRPr sz="1776"/>
            </a:lvl6pPr>
            <a:lvl7pPr marL="4871649" indent="0">
              <a:buNone/>
              <a:defRPr sz="1776"/>
            </a:lvl7pPr>
            <a:lvl8pPr marL="5683590" indent="0">
              <a:buNone/>
              <a:defRPr sz="1776"/>
            </a:lvl8pPr>
            <a:lvl9pPr marL="6495532" indent="0">
              <a:buNone/>
              <a:defRPr sz="1776"/>
            </a:lvl9pPr>
          </a:lstStyle>
          <a:p>
            <a:pPr lvl="0"/>
            <a:r>
              <a:rPr lang="en-US"/>
              <a:t>Click to edit Master text styles</a:t>
            </a:r>
          </a:p>
        </p:txBody>
      </p:sp>
      <p:sp>
        <p:nvSpPr>
          <p:cNvPr id="5" name="Date Placeholder 4">
            <a:extLst>
              <a:ext uri="{FF2B5EF4-FFF2-40B4-BE49-F238E27FC236}">
                <a16:creationId xmlns:a16="http://schemas.microsoft.com/office/drawing/2014/main" id="{CB3C3101-5E35-4F27-90C0-182B087BB7D1}"/>
              </a:ext>
            </a:extLst>
          </p:cNvPr>
          <p:cNvSpPr>
            <a:spLocks noGrp="1"/>
          </p:cNvSpPr>
          <p:nvPr>
            <p:ph type="dt" sz="half" idx="10"/>
          </p:nvPr>
        </p:nvSpPr>
        <p:spPr/>
        <p:txBody>
          <a:bodyPr/>
          <a:lstStyle/>
          <a:p>
            <a:fld id="{1E4414FD-EE01-47DE-9323-FBD9CC2DEE04}" type="datetimeFigureOut">
              <a:rPr lang="en-US" smtClean="0"/>
              <a:t>4/21/2022</a:t>
            </a:fld>
            <a:endParaRPr lang="en-US"/>
          </a:p>
        </p:txBody>
      </p:sp>
      <p:sp>
        <p:nvSpPr>
          <p:cNvPr id="6" name="Footer Placeholder 5">
            <a:extLst>
              <a:ext uri="{FF2B5EF4-FFF2-40B4-BE49-F238E27FC236}">
                <a16:creationId xmlns:a16="http://schemas.microsoft.com/office/drawing/2014/main" id="{8FEC6770-3A7C-4AC4-BC05-056E5F0C9E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77201A-2EF7-4488-B4AF-6D6175B40FD5}"/>
              </a:ext>
            </a:extLst>
          </p:cNvPr>
          <p:cNvSpPr>
            <a:spLocks noGrp="1"/>
          </p:cNvSpPr>
          <p:nvPr>
            <p:ph type="sldNum" sz="quarter" idx="12"/>
          </p:nvPr>
        </p:nvSpPr>
        <p:spPr/>
        <p:txBody>
          <a:bodyPr/>
          <a:lstStyle/>
          <a:p>
            <a:fld id="{6EF07C42-4A0C-440B-A0A2-DAFC20DBD89E}" type="slidenum">
              <a:rPr lang="en-US" smtClean="0"/>
              <a:t>‹#›</a:t>
            </a:fld>
            <a:endParaRPr lang="en-US"/>
          </a:p>
        </p:txBody>
      </p:sp>
    </p:spTree>
    <p:extLst>
      <p:ext uri="{BB962C8B-B14F-4D97-AF65-F5344CB8AC3E}">
        <p14:creationId xmlns:p14="http://schemas.microsoft.com/office/powerpoint/2010/main" val="44195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204E-1F5D-4A77-947E-9FA38FC70F0F}"/>
              </a:ext>
            </a:extLst>
          </p:cNvPr>
          <p:cNvSpPr>
            <a:spLocks noGrp="1"/>
          </p:cNvSpPr>
          <p:nvPr>
            <p:ph type="title"/>
          </p:nvPr>
        </p:nvSpPr>
        <p:spPr>
          <a:xfrm>
            <a:off x="1491390" y="811953"/>
            <a:ext cx="6983305" cy="2841837"/>
          </a:xfrm>
        </p:spPr>
        <p:txBody>
          <a:bodyPr anchor="b"/>
          <a:lstStyle>
            <a:lvl1pPr>
              <a:defRPr sz="5683"/>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23B9C03-FB56-4B8A-B2EA-C4C5EDD36B7C}"/>
              </a:ext>
            </a:extLst>
          </p:cNvPr>
          <p:cNvSpPr>
            <a:spLocks noGrp="1"/>
          </p:cNvSpPr>
          <p:nvPr>
            <p:ph type="pic" idx="1"/>
          </p:nvPr>
        </p:nvSpPr>
        <p:spPr>
          <a:xfrm>
            <a:off x="9204883" y="1753595"/>
            <a:ext cx="10961281" cy="8655197"/>
          </a:xfrm>
        </p:spPr>
        <p:txBody>
          <a:bodyPr/>
          <a:lstStyle>
            <a:lvl1pPr marL="0" indent="0">
              <a:buNone/>
              <a:defRPr sz="5683"/>
            </a:lvl1pPr>
            <a:lvl2pPr marL="811941" indent="0">
              <a:buNone/>
              <a:defRPr sz="4973"/>
            </a:lvl2pPr>
            <a:lvl3pPr marL="1623883" indent="0">
              <a:buNone/>
              <a:defRPr sz="4262"/>
            </a:lvl3pPr>
            <a:lvl4pPr marL="2435824" indent="0">
              <a:buNone/>
              <a:defRPr sz="3552"/>
            </a:lvl4pPr>
            <a:lvl5pPr marL="3247766" indent="0">
              <a:buNone/>
              <a:defRPr sz="3552"/>
            </a:lvl5pPr>
            <a:lvl6pPr marL="4059707" indent="0">
              <a:buNone/>
              <a:defRPr sz="3552"/>
            </a:lvl6pPr>
            <a:lvl7pPr marL="4871649" indent="0">
              <a:buNone/>
              <a:defRPr sz="3552"/>
            </a:lvl7pPr>
            <a:lvl8pPr marL="5683590" indent="0">
              <a:buNone/>
              <a:defRPr sz="3552"/>
            </a:lvl8pPr>
            <a:lvl9pPr marL="6495532" indent="0">
              <a:buNone/>
              <a:defRPr sz="3552"/>
            </a:lvl9pPr>
          </a:lstStyle>
          <a:p>
            <a:endParaRPr lang="en-IE"/>
          </a:p>
        </p:txBody>
      </p:sp>
      <p:sp>
        <p:nvSpPr>
          <p:cNvPr id="4" name="Text Placeholder 3">
            <a:extLst>
              <a:ext uri="{FF2B5EF4-FFF2-40B4-BE49-F238E27FC236}">
                <a16:creationId xmlns:a16="http://schemas.microsoft.com/office/drawing/2014/main" id="{DB2556DD-83C0-4CB4-B4BF-78BF1A4BBB66}"/>
              </a:ext>
            </a:extLst>
          </p:cNvPr>
          <p:cNvSpPr>
            <a:spLocks noGrp="1"/>
          </p:cNvSpPr>
          <p:nvPr>
            <p:ph type="body" sz="half" idx="2"/>
          </p:nvPr>
        </p:nvSpPr>
        <p:spPr>
          <a:xfrm>
            <a:off x="1491390" y="3653790"/>
            <a:ext cx="6983305" cy="6769098"/>
          </a:xfrm>
        </p:spPr>
        <p:txBody>
          <a:bodyPr/>
          <a:lstStyle>
            <a:lvl1pPr marL="0" indent="0">
              <a:buNone/>
              <a:defRPr sz="2841"/>
            </a:lvl1pPr>
            <a:lvl2pPr marL="811941" indent="0">
              <a:buNone/>
              <a:defRPr sz="2486"/>
            </a:lvl2pPr>
            <a:lvl3pPr marL="1623883" indent="0">
              <a:buNone/>
              <a:defRPr sz="2131"/>
            </a:lvl3pPr>
            <a:lvl4pPr marL="2435824" indent="0">
              <a:buNone/>
              <a:defRPr sz="1776"/>
            </a:lvl4pPr>
            <a:lvl5pPr marL="3247766" indent="0">
              <a:buNone/>
              <a:defRPr sz="1776"/>
            </a:lvl5pPr>
            <a:lvl6pPr marL="4059707" indent="0">
              <a:buNone/>
              <a:defRPr sz="1776"/>
            </a:lvl6pPr>
            <a:lvl7pPr marL="4871649" indent="0">
              <a:buNone/>
              <a:defRPr sz="1776"/>
            </a:lvl7pPr>
            <a:lvl8pPr marL="5683590" indent="0">
              <a:buNone/>
              <a:defRPr sz="1776"/>
            </a:lvl8pPr>
            <a:lvl9pPr marL="6495532" indent="0">
              <a:buNone/>
              <a:defRPr sz="1776"/>
            </a:lvl9pPr>
          </a:lstStyle>
          <a:p>
            <a:pPr lvl="0"/>
            <a:r>
              <a:rPr lang="en-US"/>
              <a:t>Click to edit Master text styles</a:t>
            </a:r>
          </a:p>
        </p:txBody>
      </p:sp>
      <p:sp>
        <p:nvSpPr>
          <p:cNvPr id="5" name="Date Placeholder 4">
            <a:extLst>
              <a:ext uri="{FF2B5EF4-FFF2-40B4-BE49-F238E27FC236}">
                <a16:creationId xmlns:a16="http://schemas.microsoft.com/office/drawing/2014/main" id="{11EA76F2-BE14-4DCB-AF47-D0792FB686FB}"/>
              </a:ext>
            </a:extLst>
          </p:cNvPr>
          <p:cNvSpPr>
            <a:spLocks noGrp="1"/>
          </p:cNvSpPr>
          <p:nvPr>
            <p:ph type="dt" sz="half" idx="10"/>
          </p:nvPr>
        </p:nvSpPr>
        <p:spPr/>
        <p:txBody>
          <a:bodyPr/>
          <a:lstStyle/>
          <a:p>
            <a:fld id="{1E4414FD-EE01-47DE-9323-FBD9CC2DEE04}" type="datetimeFigureOut">
              <a:rPr lang="en-US" smtClean="0"/>
              <a:t>4/21/2022</a:t>
            </a:fld>
            <a:endParaRPr lang="en-US"/>
          </a:p>
        </p:txBody>
      </p:sp>
      <p:sp>
        <p:nvSpPr>
          <p:cNvPr id="6" name="Footer Placeholder 5">
            <a:extLst>
              <a:ext uri="{FF2B5EF4-FFF2-40B4-BE49-F238E27FC236}">
                <a16:creationId xmlns:a16="http://schemas.microsoft.com/office/drawing/2014/main" id="{6896CDC3-EF89-4914-BB8C-EC32DE7799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52BE8-3006-4A77-AE0E-28BAD70BF379}"/>
              </a:ext>
            </a:extLst>
          </p:cNvPr>
          <p:cNvSpPr>
            <a:spLocks noGrp="1"/>
          </p:cNvSpPr>
          <p:nvPr>
            <p:ph type="sldNum" sz="quarter" idx="12"/>
          </p:nvPr>
        </p:nvSpPr>
        <p:spPr/>
        <p:txBody>
          <a:bodyPr/>
          <a:lstStyle/>
          <a:p>
            <a:fld id="{6EF07C42-4A0C-440B-A0A2-DAFC20DBD89E}" type="slidenum">
              <a:rPr lang="en-US" smtClean="0"/>
              <a:t>‹#›</a:t>
            </a:fld>
            <a:endParaRPr lang="en-US"/>
          </a:p>
        </p:txBody>
      </p:sp>
    </p:spTree>
    <p:extLst>
      <p:ext uri="{BB962C8B-B14F-4D97-AF65-F5344CB8AC3E}">
        <p14:creationId xmlns:p14="http://schemas.microsoft.com/office/powerpoint/2010/main" val="318756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E6693-21EC-4517-B152-D83C4B75D46D}"/>
              </a:ext>
            </a:extLst>
          </p:cNvPr>
          <p:cNvSpPr>
            <a:spLocks noGrp="1"/>
          </p:cNvSpPr>
          <p:nvPr>
            <p:ph type="title"/>
          </p:nvPr>
        </p:nvSpPr>
        <p:spPr>
          <a:xfrm>
            <a:off x="1488569" y="648436"/>
            <a:ext cx="18674775" cy="2354102"/>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3A79FDAC-6B19-4892-AC6F-BD8E96CE9056}"/>
              </a:ext>
            </a:extLst>
          </p:cNvPr>
          <p:cNvSpPr>
            <a:spLocks noGrp="1"/>
          </p:cNvSpPr>
          <p:nvPr>
            <p:ph type="body" idx="1"/>
          </p:nvPr>
        </p:nvSpPr>
        <p:spPr>
          <a:xfrm>
            <a:off x="1488569" y="3242175"/>
            <a:ext cx="18674775" cy="77276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71B8115-BE31-4FCB-B881-07EF9AC25A9A}"/>
              </a:ext>
            </a:extLst>
          </p:cNvPr>
          <p:cNvSpPr>
            <a:spLocks noGrp="1"/>
          </p:cNvSpPr>
          <p:nvPr>
            <p:ph type="dt" sz="half" idx="2"/>
          </p:nvPr>
        </p:nvSpPr>
        <p:spPr>
          <a:xfrm>
            <a:off x="1488569" y="11288408"/>
            <a:ext cx="4871680" cy="648435"/>
          </a:xfrm>
          <a:prstGeom prst="rect">
            <a:avLst/>
          </a:prstGeom>
        </p:spPr>
        <p:txBody>
          <a:bodyPr vert="horz" lIns="91440" tIns="45720" rIns="91440" bIns="45720" rtlCol="0" anchor="ctr"/>
          <a:lstStyle>
            <a:lvl1pPr algn="l">
              <a:defRPr sz="2131">
                <a:solidFill>
                  <a:schemeClr val="tx1">
                    <a:tint val="75000"/>
                  </a:schemeClr>
                </a:solidFill>
              </a:defRPr>
            </a:lvl1pPr>
          </a:lstStyle>
          <a:p>
            <a:fld id="{1E4414FD-EE01-47DE-9323-FBD9CC2DEE04}" type="datetimeFigureOut">
              <a:rPr lang="en-US" smtClean="0"/>
              <a:t>4/21/2022</a:t>
            </a:fld>
            <a:endParaRPr lang="en-US"/>
          </a:p>
        </p:txBody>
      </p:sp>
      <p:sp>
        <p:nvSpPr>
          <p:cNvPr id="5" name="Footer Placeholder 4">
            <a:extLst>
              <a:ext uri="{FF2B5EF4-FFF2-40B4-BE49-F238E27FC236}">
                <a16:creationId xmlns:a16="http://schemas.microsoft.com/office/drawing/2014/main" id="{C58AAA7D-3A6D-4878-9C16-BBD44F6633E2}"/>
              </a:ext>
            </a:extLst>
          </p:cNvPr>
          <p:cNvSpPr>
            <a:spLocks noGrp="1"/>
          </p:cNvSpPr>
          <p:nvPr>
            <p:ph type="ftr" sz="quarter" idx="3"/>
          </p:nvPr>
        </p:nvSpPr>
        <p:spPr>
          <a:xfrm>
            <a:off x="7172196" y="11288408"/>
            <a:ext cx="7307521" cy="648435"/>
          </a:xfrm>
          <a:prstGeom prst="rect">
            <a:avLst/>
          </a:prstGeom>
        </p:spPr>
        <p:txBody>
          <a:bodyPr vert="horz" lIns="91440" tIns="45720" rIns="91440" bIns="45720" rtlCol="0" anchor="ctr"/>
          <a:lstStyle>
            <a:lvl1pPr algn="ctr">
              <a:defRPr sz="2131">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E6AFEA-4893-4AB2-99A7-D5E8CAD24D46}"/>
              </a:ext>
            </a:extLst>
          </p:cNvPr>
          <p:cNvSpPr>
            <a:spLocks noGrp="1"/>
          </p:cNvSpPr>
          <p:nvPr>
            <p:ph type="sldNum" sz="quarter" idx="4"/>
          </p:nvPr>
        </p:nvSpPr>
        <p:spPr>
          <a:xfrm>
            <a:off x="15291664" y="11288408"/>
            <a:ext cx="4871680" cy="648435"/>
          </a:xfrm>
          <a:prstGeom prst="rect">
            <a:avLst/>
          </a:prstGeom>
        </p:spPr>
        <p:txBody>
          <a:bodyPr vert="horz" lIns="91440" tIns="45720" rIns="91440" bIns="45720" rtlCol="0" anchor="ctr"/>
          <a:lstStyle>
            <a:lvl1pPr algn="r">
              <a:defRPr sz="2131">
                <a:solidFill>
                  <a:schemeClr val="tx1">
                    <a:tint val="75000"/>
                  </a:schemeClr>
                </a:solidFill>
              </a:defRPr>
            </a:lvl1pPr>
          </a:lstStyle>
          <a:p>
            <a:fld id="{6EF07C42-4A0C-440B-A0A2-DAFC20DBD89E}" type="slidenum">
              <a:rPr lang="en-US" smtClean="0"/>
              <a:t>‹#›</a:t>
            </a:fld>
            <a:endParaRPr lang="en-US"/>
          </a:p>
        </p:txBody>
      </p:sp>
    </p:spTree>
    <p:extLst>
      <p:ext uri="{BB962C8B-B14F-4D97-AF65-F5344CB8AC3E}">
        <p14:creationId xmlns:p14="http://schemas.microsoft.com/office/powerpoint/2010/main" val="180953184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1623883" rtl="0" eaLnBrk="1" latinLnBrk="0" hangingPunct="1">
        <a:lnSpc>
          <a:spcPct val="90000"/>
        </a:lnSpc>
        <a:spcBef>
          <a:spcPct val="0"/>
        </a:spcBef>
        <a:buNone/>
        <a:defRPr sz="7814" kern="1200">
          <a:solidFill>
            <a:schemeClr val="tx1"/>
          </a:solidFill>
          <a:latin typeface="+mj-lt"/>
          <a:ea typeface="+mj-ea"/>
          <a:cs typeface="+mj-cs"/>
        </a:defRPr>
      </a:lvl1pPr>
    </p:titleStyle>
    <p:bodyStyle>
      <a:lvl1pPr marL="405971" indent="-405971" algn="l" defTabSz="1623883" rtl="0" eaLnBrk="1" latinLnBrk="0" hangingPunct="1">
        <a:lnSpc>
          <a:spcPct val="90000"/>
        </a:lnSpc>
        <a:spcBef>
          <a:spcPts val="1776"/>
        </a:spcBef>
        <a:buFont typeface="Arial" panose="020B0604020202020204" pitchFamily="34" charset="0"/>
        <a:buChar char="•"/>
        <a:defRPr sz="4973" kern="1200">
          <a:solidFill>
            <a:schemeClr val="tx1"/>
          </a:solidFill>
          <a:latin typeface="+mn-lt"/>
          <a:ea typeface="+mn-ea"/>
          <a:cs typeface="+mn-cs"/>
        </a:defRPr>
      </a:lvl1pPr>
      <a:lvl2pPr marL="1217912" indent="-405971" algn="l" defTabSz="1623883" rtl="0" eaLnBrk="1" latinLnBrk="0" hangingPunct="1">
        <a:lnSpc>
          <a:spcPct val="90000"/>
        </a:lnSpc>
        <a:spcBef>
          <a:spcPts val="888"/>
        </a:spcBef>
        <a:buFont typeface="Arial" panose="020B0604020202020204" pitchFamily="34" charset="0"/>
        <a:buChar char="•"/>
        <a:defRPr sz="4262" kern="1200">
          <a:solidFill>
            <a:schemeClr val="tx1"/>
          </a:solidFill>
          <a:latin typeface="+mn-lt"/>
          <a:ea typeface="+mn-ea"/>
          <a:cs typeface="+mn-cs"/>
        </a:defRPr>
      </a:lvl2pPr>
      <a:lvl3pPr marL="2029854" indent="-405971" algn="l" defTabSz="1623883" rtl="0" eaLnBrk="1" latinLnBrk="0" hangingPunct="1">
        <a:lnSpc>
          <a:spcPct val="90000"/>
        </a:lnSpc>
        <a:spcBef>
          <a:spcPts val="888"/>
        </a:spcBef>
        <a:buFont typeface="Arial" panose="020B0604020202020204" pitchFamily="34" charset="0"/>
        <a:buChar char="•"/>
        <a:defRPr sz="3552" kern="1200">
          <a:solidFill>
            <a:schemeClr val="tx1"/>
          </a:solidFill>
          <a:latin typeface="+mn-lt"/>
          <a:ea typeface="+mn-ea"/>
          <a:cs typeface="+mn-cs"/>
        </a:defRPr>
      </a:lvl3pPr>
      <a:lvl4pPr marL="2841795"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4pPr>
      <a:lvl5pPr marL="3653737"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5pPr>
      <a:lvl6pPr marL="4465678"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6pPr>
      <a:lvl7pPr marL="5277620"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7pPr>
      <a:lvl8pPr marL="6089561"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8pPr>
      <a:lvl9pPr marL="6901503"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9pPr>
    </p:bodyStyle>
    <p:otherStyle>
      <a:defPPr>
        <a:defRPr lang="en-US"/>
      </a:defPPr>
      <a:lvl1pPr marL="0" algn="l" defTabSz="1623883" rtl="0" eaLnBrk="1" latinLnBrk="0" hangingPunct="1">
        <a:defRPr sz="3197" kern="1200">
          <a:solidFill>
            <a:schemeClr val="tx1"/>
          </a:solidFill>
          <a:latin typeface="+mn-lt"/>
          <a:ea typeface="+mn-ea"/>
          <a:cs typeface="+mn-cs"/>
        </a:defRPr>
      </a:lvl1pPr>
      <a:lvl2pPr marL="811941" algn="l" defTabSz="1623883" rtl="0" eaLnBrk="1" latinLnBrk="0" hangingPunct="1">
        <a:defRPr sz="3197" kern="1200">
          <a:solidFill>
            <a:schemeClr val="tx1"/>
          </a:solidFill>
          <a:latin typeface="+mn-lt"/>
          <a:ea typeface="+mn-ea"/>
          <a:cs typeface="+mn-cs"/>
        </a:defRPr>
      </a:lvl2pPr>
      <a:lvl3pPr marL="1623883" algn="l" defTabSz="1623883" rtl="0" eaLnBrk="1" latinLnBrk="0" hangingPunct="1">
        <a:defRPr sz="3197" kern="1200">
          <a:solidFill>
            <a:schemeClr val="tx1"/>
          </a:solidFill>
          <a:latin typeface="+mn-lt"/>
          <a:ea typeface="+mn-ea"/>
          <a:cs typeface="+mn-cs"/>
        </a:defRPr>
      </a:lvl3pPr>
      <a:lvl4pPr marL="2435824" algn="l" defTabSz="1623883" rtl="0" eaLnBrk="1" latinLnBrk="0" hangingPunct="1">
        <a:defRPr sz="3197" kern="1200">
          <a:solidFill>
            <a:schemeClr val="tx1"/>
          </a:solidFill>
          <a:latin typeface="+mn-lt"/>
          <a:ea typeface="+mn-ea"/>
          <a:cs typeface="+mn-cs"/>
        </a:defRPr>
      </a:lvl4pPr>
      <a:lvl5pPr marL="3247766" algn="l" defTabSz="1623883" rtl="0" eaLnBrk="1" latinLnBrk="0" hangingPunct="1">
        <a:defRPr sz="3197" kern="1200">
          <a:solidFill>
            <a:schemeClr val="tx1"/>
          </a:solidFill>
          <a:latin typeface="+mn-lt"/>
          <a:ea typeface="+mn-ea"/>
          <a:cs typeface="+mn-cs"/>
        </a:defRPr>
      </a:lvl5pPr>
      <a:lvl6pPr marL="4059707" algn="l" defTabSz="1623883" rtl="0" eaLnBrk="1" latinLnBrk="0" hangingPunct="1">
        <a:defRPr sz="3197" kern="1200">
          <a:solidFill>
            <a:schemeClr val="tx1"/>
          </a:solidFill>
          <a:latin typeface="+mn-lt"/>
          <a:ea typeface="+mn-ea"/>
          <a:cs typeface="+mn-cs"/>
        </a:defRPr>
      </a:lvl6pPr>
      <a:lvl7pPr marL="4871649" algn="l" defTabSz="1623883" rtl="0" eaLnBrk="1" latinLnBrk="0" hangingPunct="1">
        <a:defRPr sz="3197" kern="1200">
          <a:solidFill>
            <a:schemeClr val="tx1"/>
          </a:solidFill>
          <a:latin typeface="+mn-lt"/>
          <a:ea typeface="+mn-ea"/>
          <a:cs typeface="+mn-cs"/>
        </a:defRPr>
      </a:lvl7pPr>
      <a:lvl8pPr marL="5683590" algn="l" defTabSz="1623883" rtl="0" eaLnBrk="1" latinLnBrk="0" hangingPunct="1">
        <a:defRPr sz="3197" kern="1200">
          <a:solidFill>
            <a:schemeClr val="tx1"/>
          </a:solidFill>
          <a:latin typeface="+mn-lt"/>
          <a:ea typeface="+mn-ea"/>
          <a:cs typeface="+mn-cs"/>
        </a:defRPr>
      </a:lvl8pPr>
      <a:lvl9pPr marL="6495532" algn="l" defTabSz="1623883" rtl="0" eaLnBrk="1" latinLnBrk="0" hangingPunct="1">
        <a:defRPr sz="31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6">
            <a:extLst>
              <a:ext uri="{FF2B5EF4-FFF2-40B4-BE49-F238E27FC236}">
                <a16:creationId xmlns:a16="http://schemas.microsoft.com/office/drawing/2014/main" id="{DB16F850-ABF2-4DF6-8877-84E245F4F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651912" cy="121793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Placeholder 41" descr="Poster background">
            <a:extLst>
              <a:ext uri="{FF2B5EF4-FFF2-40B4-BE49-F238E27FC236}">
                <a16:creationId xmlns:a16="http://schemas.microsoft.com/office/drawing/2014/main" id="{C73C2089-FB81-4A77-B0FB-45C5259D10F5}"/>
              </a:ext>
            </a:extLst>
          </p:cNvPr>
          <p:cNvPicPr>
            <a:picLocks noGrp="1" noChangeAspect="1"/>
          </p:cNvPicPr>
          <p:nvPr>
            <p:ph type="pic" sz="quarter" idx="13"/>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t="15197" b="42615"/>
          <a:stretch/>
        </p:blipFill>
        <p:spPr>
          <a:xfrm>
            <a:off x="35727" y="5699399"/>
            <a:ext cx="21651913" cy="6443881"/>
          </a:xfrm>
          <a:prstGeom prst="rect">
            <a:avLst/>
          </a:prstGeom>
          <a:effectLst>
            <a:softEdge rad="114300"/>
          </a:effectLst>
        </p:spPr>
      </p:pic>
      <p:cxnSp>
        <p:nvCxnSpPr>
          <p:cNvPr id="57" name="Straight Connector 48">
            <a:extLst>
              <a:ext uri="{FF2B5EF4-FFF2-40B4-BE49-F238E27FC236}">
                <a16:creationId xmlns:a16="http://schemas.microsoft.com/office/drawing/2014/main" id="{A75FDC37-8270-4006-96A0-BC00DCB365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300975" y="436927"/>
            <a:ext cx="453737" cy="9706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0">
            <a:extLst>
              <a:ext uri="{FF2B5EF4-FFF2-40B4-BE49-F238E27FC236}">
                <a16:creationId xmlns:a16="http://schemas.microsoft.com/office/drawing/2014/main" id="{535076E0-E483-42FD-8517-4982FCB13D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492548" y="11583931"/>
            <a:ext cx="19032775"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 name="Group 52">
            <a:extLst>
              <a:ext uri="{FF2B5EF4-FFF2-40B4-BE49-F238E27FC236}">
                <a16:creationId xmlns:a16="http://schemas.microsoft.com/office/drawing/2014/main" id="{80DF3161-9F32-427F-B951-FCA1F8D1BE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11781" y="11367346"/>
            <a:ext cx="338328" cy="426533"/>
            <a:chOff x="4089400" y="933450"/>
            <a:chExt cx="338328" cy="341938"/>
          </a:xfrm>
        </p:grpSpPr>
        <p:cxnSp>
          <p:nvCxnSpPr>
            <p:cNvPr id="54" name="Straight Connector 53">
              <a:extLst>
                <a:ext uri="{FF2B5EF4-FFF2-40B4-BE49-F238E27FC236}">
                  <a16:creationId xmlns:a16="http://schemas.microsoft.com/office/drawing/2014/main" id="{45A91FB9-DE70-404B-BF4C-A7320154A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41A56D-4C0C-429A-A936-D576E4FB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A5E4FADD-B374-43B4-8FBE-F81994E331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412986"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4EA82CE-A374-4525-9045-714745688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7823" y="-1047681"/>
            <a:ext cx="18631953" cy="3556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EB9F96B-03E2-45FA-8A8D-00527DC5C0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04685" y="414971"/>
            <a:ext cx="3733800" cy="10572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Diagram&#10;&#10;Description automatically generated">
            <a:extLst>
              <a:ext uri="{FF2B5EF4-FFF2-40B4-BE49-F238E27FC236}">
                <a16:creationId xmlns:a16="http://schemas.microsoft.com/office/drawing/2014/main" id="{714E0C3F-F6C2-44D8-BE8B-F399DE8A2DCE}"/>
              </a:ext>
            </a:extLst>
          </p:cNvPr>
          <p:cNvPicPr>
            <a:picLocks noChangeAspect="1"/>
          </p:cNvPicPr>
          <p:nvPr/>
        </p:nvPicPr>
        <p:blipFill>
          <a:blip r:embed="rId7"/>
          <a:stretch>
            <a:fillRect/>
          </a:stretch>
        </p:blipFill>
        <p:spPr>
          <a:xfrm>
            <a:off x="8587732" y="1828305"/>
            <a:ext cx="6703068" cy="4927703"/>
          </a:xfrm>
          <a:prstGeom prst="rect">
            <a:avLst/>
          </a:prstGeom>
        </p:spPr>
      </p:pic>
      <p:grpSp>
        <p:nvGrpSpPr>
          <p:cNvPr id="16" name="Group 15">
            <a:extLst>
              <a:ext uri="{FF2B5EF4-FFF2-40B4-BE49-F238E27FC236}">
                <a16:creationId xmlns:a16="http://schemas.microsoft.com/office/drawing/2014/main" id="{2B8CA747-52B6-4C6C-9CDE-46E0A5782D1B}"/>
              </a:ext>
            </a:extLst>
          </p:cNvPr>
          <p:cNvGrpSpPr/>
          <p:nvPr/>
        </p:nvGrpSpPr>
        <p:grpSpPr>
          <a:xfrm>
            <a:off x="153811" y="2584977"/>
            <a:ext cx="4259175" cy="9483041"/>
            <a:chOff x="153811" y="2584977"/>
            <a:chExt cx="4259175" cy="9483041"/>
          </a:xfrm>
          <a:noFill/>
        </p:grpSpPr>
        <p:sp>
          <p:nvSpPr>
            <p:cNvPr id="14" name="Rectangle: Rounded Corners 13">
              <a:extLst>
                <a:ext uri="{FF2B5EF4-FFF2-40B4-BE49-F238E27FC236}">
                  <a16:creationId xmlns:a16="http://schemas.microsoft.com/office/drawing/2014/main" id="{94A453CA-0F1A-4787-80FE-58CE7351F43B}"/>
                </a:ext>
              </a:extLst>
            </p:cNvPr>
            <p:cNvSpPr/>
            <p:nvPr/>
          </p:nvSpPr>
          <p:spPr>
            <a:xfrm>
              <a:off x="153818" y="2584977"/>
              <a:ext cx="4259168" cy="831102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5" name="TextBox 14">
              <a:extLst>
                <a:ext uri="{FF2B5EF4-FFF2-40B4-BE49-F238E27FC236}">
                  <a16:creationId xmlns:a16="http://schemas.microsoft.com/office/drawing/2014/main" id="{AE8528E2-40C6-47FE-9B44-71D982F8EE3E}"/>
                </a:ext>
              </a:extLst>
            </p:cNvPr>
            <p:cNvSpPr txBox="1"/>
            <p:nvPr/>
          </p:nvSpPr>
          <p:spPr>
            <a:xfrm>
              <a:off x="153811" y="2783425"/>
              <a:ext cx="4259168" cy="9284593"/>
            </a:xfrm>
            <a:prstGeom prst="rect">
              <a:avLst/>
            </a:prstGeom>
            <a:grpFill/>
          </p:spPr>
          <p:txBody>
            <a:bodyPr wrap="square" rtlCol="0">
              <a:spAutoFit/>
            </a:bodyPr>
            <a:lstStyle/>
            <a:p>
              <a:pPr algn="ctr"/>
              <a:r>
                <a:rPr lang="en-GB" b="1" u="sng" dirty="0">
                  <a:solidFill>
                    <a:srgbClr val="FF0000"/>
                  </a:solidFill>
                </a:rPr>
                <a:t>SUMMARY</a:t>
              </a:r>
            </a:p>
            <a:p>
              <a:pPr>
                <a:spcAft>
                  <a:spcPts val="800"/>
                </a:spcAft>
              </a:pPr>
              <a:r>
                <a:rPr lang="en-US"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Awiland Marketplace is an Online Store, I developed because of the inspiration I got from the Nigerian online community during the ban on twitter by the Federal Government of Nigeria, due to the #ENDSARS protests and riots in parts of Nigeria in the year 2020.</a:t>
              </a:r>
              <a:r>
                <a:rPr lang="en-IE" sz="16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ban meant that small entrepreneurs who mostly use twitter to advertise goods and services couldn’t anymore, and therefore were forced to look for VPN or lose their business. This was my motivation and inspiration to create an online store where users can post goods and services to gain a prospective customer. </a:t>
              </a:r>
              <a:r>
                <a:rPr lang="en-IE" sz="1600" b="1" dirty="0">
                  <a:solidFill>
                    <a:srgbClr val="002060"/>
                  </a:solidFill>
                  <a:latin typeface="Calibri" panose="020F0502020204030204" pitchFamily="34" charset="0"/>
                  <a:cs typeface="Times New Roman" panose="02020603050405020304" pitchFamily="18" charset="0"/>
                </a:rPr>
                <a:t>I would be using Node, Express and MongoDB to design the RESTfull APIs and then we would use those APIs in our React frontend. So, basically, it would be a simple Online Marketplace. It is not going to be an elaborate website, but I hope to demonstrate the aim and purpose of the task, while demonstrating the learning and understanding how everything works. I can surely add features on top of this project to make it better. I have kept the design simple and minimal on Frontend side. I would not be dealing with CSS much as our focus would be on understanding how I deal with APIs on the frontend and will focus on the basic aspects. I used React Bootstrap to design my React Frontend minimally. I aim to make a working e-commerce website where everything functions correctly.</a:t>
              </a:r>
            </a:p>
            <a:p>
              <a:pPr>
                <a:spcAft>
                  <a:spcPts val="800"/>
                </a:spcAft>
              </a:pPr>
              <a:endParaRPr lang="en-IE"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b="1" u="sng" dirty="0"/>
            </a:p>
            <a:p>
              <a:endParaRPr lang="en-GB" b="1" u="sng" dirty="0"/>
            </a:p>
            <a:p>
              <a:endParaRPr lang="en-IE" b="1" u="sng" dirty="0"/>
            </a:p>
          </p:txBody>
        </p:sp>
      </p:grpSp>
      <p:sp>
        <p:nvSpPr>
          <p:cNvPr id="17" name="TextBox 16">
            <a:extLst>
              <a:ext uri="{FF2B5EF4-FFF2-40B4-BE49-F238E27FC236}">
                <a16:creationId xmlns:a16="http://schemas.microsoft.com/office/drawing/2014/main" id="{AFCC84F5-BAB0-4F07-B1E0-DA648C37EDC5}"/>
              </a:ext>
            </a:extLst>
          </p:cNvPr>
          <p:cNvSpPr txBox="1"/>
          <p:nvPr/>
        </p:nvSpPr>
        <p:spPr>
          <a:xfrm>
            <a:off x="5273981" y="1826494"/>
            <a:ext cx="2743200" cy="369332"/>
          </a:xfrm>
          <a:prstGeom prst="rect">
            <a:avLst/>
          </a:prstGeom>
          <a:noFill/>
        </p:spPr>
        <p:txBody>
          <a:bodyPr wrap="square" rtlCol="0">
            <a:spAutoFit/>
          </a:bodyPr>
          <a:lstStyle/>
          <a:p>
            <a:pPr algn="ctr"/>
            <a:r>
              <a:rPr lang="en-GB" b="1" u="sng" dirty="0">
                <a:solidFill>
                  <a:srgbClr val="FF0000"/>
                </a:solidFill>
              </a:rPr>
              <a:t>TECHNOLOGIES</a:t>
            </a:r>
            <a:endParaRPr lang="en-IE" b="1" u="sng" dirty="0">
              <a:solidFill>
                <a:srgbClr val="FF0000"/>
              </a:solidFill>
            </a:endParaRPr>
          </a:p>
        </p:txBody>
      </p:sp>
      <p:pic>
        <p:nvPicPr>
          <p:cNvPr id="32" name="Picture 31" descr="MongoDB is a document-oriented NoSQL database used for high volume data storage. Instead of using tables and rows as in the traditional relational databases, MongoDB makes use of collections and documents. Documents consist of key-value pairs which are the basic unit of data in MongoDB">
            <a:extLst>
              <a:ext uri="{FF2B5EF4-FFF2-40B4-BE49-F238E27FC236}">
                <a16:creationId xmlns:a16="http://schemas.microsoft.com/office/drawing/2014/main" id="{F7138C2D-9D15-48B0-A447-FCD0578D5F56}"/>
              </a:ext>
              <a:ext uri="{C183D7F6-B498-43B3-948B-1728B52AA6E4}">
                <adec:decorative xmlns:adec="http://schemas.microsoft.com/office/drawing/2017/decorative" val="0"/>
              </a:ext>
            </a:extLst>
          </p:cNvPr>
          <p:cNvPicPr>
            <a:picLocks noChangeAspect="1"/>
          </p:cNvPicPr>
          <p:nvPr/>
        </p:nvPicPr>
        <p:blipFill>
          <a:blip r:embed="rId8"/>
          <a:stretch>
            <a:fillRect/>
          </a:stretch>
        </p:blipFill>
        <p:spPr>
          <a:xfrm>
            <a:off x="5830192" y="2381664"/>
            <a:ext cx="1847850" cy="2476500"/>
          </a:xfrm>
          <a:prstGeom prst="rect">
            <a:avLst/>
          </a:prstGeom>
        </p:spPr>
      </p:pic>
      <p:pic>
        <p:nvPicPr>
          <p:cNvPr id="34" name="Picture 33" descr="Node. js (Node) is an open source development platform for executing JavaScript code server-side. ">
            <a:extLst>
              <a:ext uri="{FF2B5EF4-FFF2-40B4-BE49-F238E27FC236}">
                <a16:creationId xmlns:a16="http://schemas.microsoft.com/office/drawing/2014/main" id="{7F8E207F-88FE-45FE-97C9-C431512E13C6}"/>
              </a:ext>
            </a:extLst>
          </p:cNvPr>
          <p:cNvPicPr>
            <a:picLocks noChangeAspect="1"/>
          </p:cNvPicPr>
          <p:nvPr/>
        </p:nvPicPr>
        <p:blipFill>
          <a:blip r:embed="rId9"/>
          <a:stretch>
            <a:fillRect/>
          </a:stretch>
        </p:blipFill>
        <p:spPr>
          <a:xfrm>
            <a:off x="5199755" y="5007025"/>
            <a:ext cx="3305175" cy="1381125"/>
          </a:xfrm>
          <a:prstGeom prst="rect">
            <a:avLst/>
          </a:prstGeom>
        </p:spPr>
      </p:pic>
      <p:pic>
        <p:nvPicPr>
          <p:cNvPr id="46" name="Picture 45" descr="ReactJS is JavaScript library used for building reusable UI components">
            <a:extLst>
              <a:ext uri="{FF2B5EF4-FFF2-40B4-BE49-F238E27FC236}">
                <a16:creationId xmlns:a16="http://schemas.microsoft.com/office/drawing/2014/main" id="{D875AEBE-8ED1-48C5-9117-442CA7997BB4}"/>
              </a:ext>
            </a:extLst>
          </p:cNvPr>
          <p:cNvPicPr>
            <a:picLocks noChangeAspect="1"/>
          </p:cNvPicPr>
          <p:nvPr/>
        </p:nvPicPr>
        <p:blipFill>
          <a:blip r:embed="rId10"/>
          <a:stretch>
            <a:fillRect/>
          </a:stretch>
        </p:blipFill>
        <p:spPr>
          <a:xfrm>
            <a:off x="5407050" y="6617402"/>
            <a:ext cx="2857500" cy="1600200"/>
          </a:xfrm>
          <a:prstGeom prst="rect">
            <a:avLst/>
          </a:prstGeom>
        </p:spPr>
      </p:pic>
      <p:sp>
        <p:nvSpPr>
          <p:cNvPr id="60" name="TextBox 59">
            <a:extLst>
              <a:ext uri="{FF2B5EF4-FFF2-40B4-BE49-F238E27FC236}">
                <a16:creationId xmlns:a16="http://schemas.microsoft.com/office/drawing/2014/main" id="{3F1D78E8-2783-4E74-842C-6E2F2D01BF7F}"/>
              </a:ext>
            </a:extLst>
          </p:cNvPr>
          <p:cNvSpPr txBox="1"/>
          <p:nvPr/>
        </p:nvSpPr>
        <p:spPr>
          <a:xfrm>
            <a:off x="10342503" y="6762401"/>
            <a:ext cx="2971800" cy="369332"/>
          </a:xfrm>
          <a:prstGeom prst="rect">
            <a:avLst/>
          </a:prstGeom>
          <a:noFill/>
        </p:spPr>
        <p:txBody>
          <a:bodyPr wrap="square" rtlCol="0">
            <a:spAutoFit/>
          </a:bodyPr>
          <a:lstStyle/>
          <a:p>
            <a:pPr algn="ctr"/>
            <a:r>
              <a:rPr lang="en-GB" b="1" u="sng" dirty="0">
                <a:solidFill>
                  <a:srgbClr val="FF0000"/>
                </a:solidFill>
              </a:rPr>
              <a:t>TECHNOLOGIES DESCRIPTION</a:t>
            </a:r>
            <a:endParaRPr lang="en-IE" b="1" u="sng" dirty="0">
              <a:solidFill>
                <a:srgbClr val="FF0000"/>
              </a:solidFill>
            </a:endParaRPr>
          </a:p>
        </p:txBody>
      </p:sp>
      <p:sp>
        <p:nvSpPr>
          <p:cNvPr id="63" name="TextBox 62">
            <a:extLst>
              <a:ext uri="{FF2B5EF4-FFF2-40B4-BE49-F238E27FC236}">
                <a16:creationId xmlns:a16="http://schemas.microsoft.com/office/drawing/2014/main" id="{4B603998-04CB-440B-BDE3-A756716447CC}"/>
              </a:ext>
            </a:extLst>
          </p:cNvPr>
          <p:cNvSpPr txBox="1"/>
          <p:nvPr/>
        </p:nvSpPr>
        <p:spPr>
          <a:xfrm>
            <a:off x="9095262" y="7094587"/>
            <a:ext cx="5909733" cy="2033895"/>
          </a:xfrm>
          <a:prstGeom prst="rect">
            <a:avLst/>
          </a:prstGeom>
          <a:noFill/>
        </p:spPr>
        <p:txBody>
          <a:bodyPr wrap="square" lIns="91440" tIns="45720" rIns="91440" bIns="45720" rtlCol="0" anchor="t">
            <a:normAutofit fontScale="92500" lnSpcReduction="10000"/>
          </a:bodyPr>
          <a:lstStyle/>
          <a:p>
            <a:r>
              <a:rPr lang="en-GB" sz="1600" b="1" dirty="0">
                <a:solidFill>
                  <a:srgbClr val="FF0000"/>
                </a:solidFill>
              </a:rPr>
              <a:t>MongoDB</a:t>
            </a:r>
            <a:r>
              <a:rPr lang="en-GB" sz="1600" b="1" dirty="0"/>
              <a:t> </a:t>
            </a:r>
            <a:r>
              <a:rPr lang="en-GB" sz="1600" b="1" dirty="0">
                <a:solidFill>
                  <a:srgbClr val="002060"/>
                </a:solidFill>
              </a:rPr>
              <a:t>is a document-oriented NoSQL database used for high volume data storage. Instead of using tables and rows as in the traditional relational databases, MongoDB makes use of collections and documents. Documents consist of key-value pairs which are the basic unit of data in MongoDB</a:t>
            </a:r>
          </a:p>
          <a:p>
            <a:r>
              <a:rPr lang="en-GB" sz="1600" b="1" dirty="0">
                <a:solidFill>
                  <a:srgbClr val="FF0000"/>
                </a:solidFill>
              </a:rPr>
              <a:t>Node. js </a:t>
            </a:r>
            <a:r>
              <a:rPr lang="en-GB" sz="1600" b="1" dirty="0">
                <a:solidFill>
                  <a:srgbClr val="002060"/>
                </a:solidFill>
              </a:rPr>
              <a:t>(Node) is an </a:t>
            </a:r>
            <a:r>
              <a:rPr lang="en-GB" sz="1600" b="1">
                <a:solidFill>
                  <a:srgbClr val="002060"/>
                </a:solidFill>
              </a:rPr>
              <a:t>open-source</a:t>
            </a:r>
            <a:r>
              <a:rPr lang="en-GB" sz="1600" b="1" dirty="0">
                <a:solidFill>
                  <a:srgbClr val="002060"/>
                </a:solidFill>
              </a:rPr>
              <a:t> development platform for executing JavaScript code server-side</a:t>
            </a:r>
            <a:r>
              <a:rPr lang="en-GB" sz="1600" b="1" dirty="0"/>
              <a:t>. </a:t>
            </a:r>
          </a:p>
          <a:p>
            <a:r>
              <a:rPr lang="en-GB" sz="1600" b="1" dirty="0">
                <a:solidFill>
                  <a:srgbClr val="FF0000"/>
                </a:solidFill>
              </a:rPr>
              <a:t>ReactJS is </a:t>
            </a:r>
            <a:r>
              <a:rPr lang="en-GB" sz="1600" b="1" dirty="0">
                <a:solidFill>
                  <a:srgbClr val="002060"/>
                </a:solidFill>
              </a:rPr>
              <a:t>JavaScript library used for building reusable UI components</a:t>
            </a:r>
          </a:p>
          <a:p>
            <a:r>
              <a:rPr lang="en-GB" sz="1600" b="1" dirty="0">
                <a:solidFill>
                  <a:srgbClr val="002060"/>
                </a:solidFill>
              </a:rPr>
              <a:t>.</a:t>
            </a:r>
            <a:endParaRPr lang="en-IE" sz="1600" b="1" dirty="0">
              <a:solidFill>
                <a:srgbClr val="002060"/>
              </a:solidFill>
            </a:endParaRPr>
          </a:p>
        </p:txBody>
      </p:sp>
      <p:sp>
        <p:nvSpPr>
          <p:cNvPr id="1025" name="TextBox 1024">
            <a:extLst>
              <a:ext uri="{FF2B5EF4-FFF2-40B4-BE49-F238E27FC236}">
                <a16:creationId xmlns:a16="http://schemas.microsoft.com/office/drawing/2014/main" id="{C22A0CE3-C549-46AF-8335-A4216D613687}"/>
              </a:ext>
            </a:extLst>
          </p:cNvPr>
          <p:cNvSpPr txBox="1"/>
          <p:nvPr/>
        </p:nvSpPr>
        <p:spPr>
          <a:xfrm>
            <a:off x="17567310" y="1179288"/>
            <a:ext cx="4515100" cy="369332"/>
          </a:xfrm>
          <a:prstGeom prst="rect">
            <a:avLst/>
          </a:prstGeom>
          <a:noFill/>
        </p:spPr>
        <p:txBody>
          <a:bodyPr wrap="square" rtlCol="0">
            <a:spAutoFit/>
          </a:bodyPr>
          <a:lstStyle/>
          <a:p>
            <a:r>
              <a:rPr lang="en-GB" b="1" dirty="0">
                <a:solidFill>
                  <a:schemeClr val="accent6">
                    <a:lumMod val="50000"/>
                  </a:schemeClr>
                </a:solidFill>
              </a:rPr>
              <a:t>BEng Software &amp; Electronics Engineering</a:t>
            </a:r>
            <a:endParaRPr lang="en-IE" b="1" dirty="0">
              <a:solidFill>
                <a:schemeClr val="accent6">
                  <a:lumMod val="50000"/>
                </a:schemeClr>
              </a:solidFill>
            </a:endParaRPr>
          </a:p>
        </p:txBody>
      </p:sp>
      <p:sp>
        <p:nvSpPr>
          <p:cNvPr id="1033" name="TextBox 1032">
            <a:extLst>
              <a:ext uri="{FF2B5EF4-FFF2-40B4-BE49-F238E27FC236}">
                <a16:creationId xmlns:a16="http://schemas.microsoft.com/office/drawing/2014/main" id="{DE8E3C95-4F74-4580-B327-383DCC0C15C7}"/>
              </a:ext>
            </a:extLst>
          </p:cNvPr>
          <p:cNvSpPr txBox="1"/>
          <p:nvPr/>
        </p:nvSpPr>
        <p:spPr>
          <a:xfrm>
            <a:off x="15947581" y="2287836"/>
            <a:ext cx="4893734" cy="369332"/>
          </a:xfrm>
          <a:prstGeom prst="rect">
            <a:avLst/>
          </a:prstGeom>
          <a:noFill/>
        </p:spPr>
        <p:txBody>
          <a:bodyPr wrap="square" rtlCol="0">
            <a:spAutoFit/>
          </a:bodyPr>
          <a:lstStyle/>
          <a:p>
            <a:pPr algn="ctr"/>
            <a:r>
              <a:rPr lang="en-GB" b="1" u="sng" dirty="0">
                <a:solidFill>
                  <a:srgbClr val="FF0000"/>
                </a:solidFill>
              </a:rPr>
              <a:t>ACTIVITY DIAGRAM</a:t>
            </a:r>
            <a:endParaRPr lang="en-IE" b="1" u="sng" dirty="0">
              <a:solidFill>
                <a:srgbClr val="FF0000"/>
              </a:solidFill>
            </a:endParaRPr>
          </a:p>
        </p:txBody>
      </p:sp>
      <p:pic>
        <p:nvPicPr>
          <p:cNvPr id="2" name="Picture 1">
            <a:extLst>
              <a:ext uri="{FF2B5EF4-FFF2-40B4-BE49-F238E27FC236}">
                <a16:creationId xmlns:a16="http://schemas.microsoft.com/office/drawing/2014/main" id="{390CD150-7198-44F7-BCE1-46AE81EE7FEB}"/>
              </a:ext>
            </a:extLst>
          </p:cNvPr>
          <p:cNvPicPr>
            <a:picLocks noChangeAspect="1"/>
          </p:cNvPicPr>
          <p:nvPr/>
        </p:nvPicPr>
        <p:blipFill>
          <a:blip r:embed="rId11"/>
          <a:stretch>
            <a:fillRect/>
          </a:stretch>
        </p:blipFill>
        <p:spPr>
          <a:xfrm>
            <a:off x="15290801" y="7181797"/>
            <a:ext cx="6207294" cy="2494786"/>
          </a:xfrm>
          <a:prstGeom prst="rect">
            <a:avLst/>
          </a:prstGeom>
        </p:spPr>
      </p:pic>
      <p:pic>
        <p:nvPicPr>
          <p:cNvPr id="3" name="Picture 2">
            <a:extLst>
              <a:ext uri="{FF2B5EF4-FFF2-40B4-BE49-F238E27FC236}">
                <a16:creationId xmlns:a16="http://schemas.microsoft.com/office/drawing/2014/main" id="{35525B54-26EE-40E6-B515-C966AD9DBBC5}"/>
              </a:ext>
            </a:extLst>
          </p:cNvPr>
          <p:cNvPicPr>
            <a:picLocks noChangeAspect="1"/>
          </p:cNvPicPr>
          <p:nvPr/>
        </p:nvPicPr>
        <p:blipFill>
          <a:blip r:embed="rId12"/>
          <a:stretch>
            <a:fillRect/>
          </a:stretch>
        </p:blipFill>
        <p:spPr>
          <a:xfrm>
            <a:off x="15290800" y="9736166"/>
            <a:ext cx="6207290" cy="1849240"/>
          </a:xfrm>
          <a:prstGeom prst="rect">
            <a:avLst/>
          </a:prstGeom>
        </p:spPr>
      </p:pic>
      <p:pic>
        <p:nvPicPr>
          <p:cNvPr id="1034" name="Picture 8">
            <a:extLst>
              <a:ext uri="{FF2B5EF4-FFF2-40B4-BE49-F238E27FC236}">
                <a16:creationId xmlns:a16="http://schemas.microsoft.com/office/drawing/2014/main" id="{590909F8-1BD2-43D6-86C2-5A59275EAFF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90801" y="2630221"/>
            <a:ext cx="6207294" cy="4125787"/>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A38DDA4E-2141-43FF-9674-BCA0ADF847A8}"/>
              </a:ext>
            </a:extLst>
          </p:cNvPr>
          <p:cNvSpPr txBox="1"/>
          <p:nvPr/>
        </p:nvSpPr>
        <p:spPr>
          <a:xfrm>
            <a:off x="17373693" y="6794744"/>
            <a:ext cx="2238088" cy="369332"/>
          </a:xfrm>
          <a:prstGeom prst="rect">
            <a:avLst/>
          </a:prstGeom>
          <a:noFill/>
        </p:spPr>
        <p:txBody>
          <a:bodyPr wrap="square">
            <a:spAutoFit/>
          </a:bodyPr>
          <a:lstStyle/>
          <a:p>
            <a:pPr algn="ctr"/>
            <a:r>
              <a:rPr lang="en-GB" b="1" u="sng" dirty="0">
                <a:solidFill>
                  <a:srgbClr val="FF0000"/>
                </a:solidFill>
              </a:rPr>
              <a:t>RESULTS</a:t>
            </a:r>
            <a:endParaRPr lang="en-IE" b="1" u="sng" dirty="0">
              <a:solidFill>
                <a:srgbClr val="FF0000"/>
              </a:solidFill>
            </a:endParaRPr>
          </a:p>
        </p:txBody>
      </p:sp>
      <p:sp>
        <p:nvSpPr>
          <p:cNvPr id="6" name="Cylinder 5">
            <a:extLst>
              <a:ext uri="{FF2B5EF4-FFF2-40B4-BE49-F238E27FC236}">
                <a16:creationId xmlns:a16="http://schemas.microsoft.com/office/drawing/2014/main" id="{B953F905-6E90-4589-8648-840D72C92DB4}"/>
              </a:ext>
            </a:extLst>
          </p:cNvPr>
          <p:cNvSpPr/>
          <p:nvPr/>
        </p:nvSpPr>
        <p:spPr>
          <a:xfrm>
            <a:off x="9258629" y="9429323"/>
            <a:ext cx="408613" cy="426511"/>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Cylinder 32">
            <a:extLst>
              <a:ext uri="{FF2B5EF4-FFF2-40B4-BE49-F238E27FC236}">
                <a16:creationId xmlns:a16="http://schemas.microsoft.com/office/drawing/2014/main" id="{1E1896C0-95E9-4AC5-B195-E6F9FCF17EF8}"/>
              </a:ext>
            </a:extLst>
          </p:cNvPr>
          <p:cNvSpPr/>
          <p:nvPr/>
        </p:nvSpPr>
        <p:spPr>
          <a:xfrm>
            <a:off x="15354181" y="9141884"/>
            <a:ext cx="408613" cy="426511"/>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Flowchart: Internal Storage 6">
            <a:extLst>
              <a:ext uri="{FF2B5EF4-FFF2-40B4-BE49-F238E27FC236}">
                <a16:creationId xmlns:a16="http://schemas.microsoft.com/office/drawing/2014/main" id="{9200F7FD-86D6-4193-8B78-7BA85EA7475E}"/>
              </a:ext>
            </a:extLst>
          </p:cNvPr>
          <p:cNvSpPr/>
          <p:nvPr/>
        </p:nvSpPr>
        <p:spPr>
          <a:xfrm>
            <a:off x="9272537" y="10488409"/>
            <a:ext cx="412028" cy="407597"/>
          </a:xfrm>
          <a:prstGeom prst="flowChartInternalStorag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Flowchart: Internal Storage 34">
            <a:extLst>
              <a:ext uri="{FF2B5EF4-FFF2-40B4-BE49-F238E27FC236}">
                <a16:creationId xmlns:a16="http://schemas.microsoft.com/office/drawing/2014/main" id="{8CAB77AC-0DF9-4DB2-9BF3-66F5CCBEB256}"/>
              </a:ext>
            </a:extLst>
          </p:cNvPr>
          <p:cNvSpPr/>
          <p:nvPr/>
        </p:nvSpPr>
        <p:spPr>
          <a:xfrm>
            <a:off x="15354181" y="11116751"/>
            <a:ext cx="412028" cy="407597"/>
          </a:xfrm>
          <a:prstGeom prst="flowChartInternalStorag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TextBox 35">
            <a:extLst>
              <a:ext uri="{FF2B5EF4-FFF2-40B4-BE49-F238E27FC236}">
                <a16:creationId xmlns:a16="http://schemas.microsoft.com/office/drawing/2014/main" id="{7EC7BE5A-39EE-4677-B820-580E665A6AD9}"/>
              </a:ext>
            </a:extLst>
          </p:cNvPr>
          <p:cNvSpPr txBox="1"/>
          <p:nvPr/>
        </p:nvSpPr>
        <p:spPr>
          <a:xfrm>
            <a:off x="9861839" y="8797847"/>
            <a:ext cx="3831654" cy="2862322"/>
          </a:xfrm>
          <a:prstGeom prst="rect">
            <a:avLst/>
          </a:prstGeom>
          <a:noFill/>
        </p:spPr>
        <p:txBody>
          <a:bodyPr wrap="square">
            <a:spAutoFit/>
          </a:bodyPr>
          <a:lstStyle/>
          <a:p>
            <a:pPr algn="ctr"/>
            <a:r>
              <a:rPr lang="en-IE" b="1" u="sng" dirty="0">
                <a:solidFill>
                  <a:srgbClr val="FF0000"/>
                </a:solidFill>
              </a:rPr>
              <a:t>RESULTS DESCRIPTION</a:t>
            </a:r>
          </a:p>
          <a:p>
            <a:pPr algn="ctr"/>
            <a:endParaRPr lang="en-IE" b="1" u="sng" dirty="0">
              <a:solidFill>
                <a:srgbClr val="FF0000"/>
              </a:solidFill>
            </a:endParaRPr>
          </a:p>
          <a:p>
            <a:r>
              <a:rPr lang="en-IE" b="1" dirty="0">
                <a:solidFill>
                  <a:srgbClr val="002060"/>
                </a:solidFill>
              </a:rPr>
              <a:t>Product Page: Allows users to create a product that will be displayed on the Awiland HomePage.</a:t>
            </a:r>
          </a:p>
          <a:p>
            <a:endParaRPr lang="en-IE" b="1" dirty="0">
              <a:solidFill>
                <a:srgbClr val="002060"/>
              </a:solidFill>
            </a:endParaRPr>
          </a:p>
          <a:p>
            <a:r>
              <a:rPr lang="en-IE" b="1" dirty="0">
                <a:solidFill>
                  <a:srgbClr val="002060"/>
                </a:solidFill>
              </a:rPr>
              <a:t>MongoDb CloudAtlas Database showing collections of product created with each product having a unique key.</a:t>
            </a:r>
          </a:p>
        </p:txBody>
      </p:sp>
      <p:pic>
        <p:nvPicPr>
          <p:cNvPr id="10" name="Picture 9" descr="Qr code&#10;&#10;Description automatically generated">
            <a:extLst>
              <a:ext uri="{FF2B5EF4-FFF2-40B4-BE49-F238E27FC236}">
                <a16:creationId xmlns:a16="http://schemas.microsoft.com/office/drawing/2014/main" id="{EA806215-9D77-4091-8897-1DA25971A1ED}"/>
              </a:ext>
            </a:extLst>
          </p:cNvPr>
          <p:cNvPicPr>
            <a:picLocks noChangeAspect="1"/>
          </p:cNvPicPr>
          <p:nvPr/>
        </p:nvPicPr>
        <p:blipFill>
          <a:blip r:embed="rId14"/>
          <a:stretch>
            <a:fillRect/>
          </a:stretch>
        </p:blipFill>
        <p:spPr>
          <a:xfrm>
            <a:off x="5419106" y="8433834"/>
            <a:ext cx="2844000" cy="2844000"/>
          </a:xfrm>
          <a:prstGeom prst="rect">
            <a:avLst/>
          </a:prstGeom>
        </p:spPr>
      </p:pic>
    </p:spTree>
    <p:extLst>
      <p:ext uri="{BB962C8B-B14F-4D97-AF65-F5344CB8AC3E}">
        <p14:creationId xmlns:p14="http://schemas.microsoft.com/office/powerpoint/2010/main" val="458923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32f125e4-2ddd-45c3-ab72-babffac5586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237CD6DB4BE14FACE0BCB74ABFFA7A" ma:contentTypeVersion="13" ma:contentTypeDescription="Create a new document." ma:contentTypeScope="" ma:versionID="5340134a0d24c450cca90e08fb32a211">
  <xsd:schema xmlns:xsd="http://www.w3.org/2001/XMLSchema" xmlns:xs="http://www.w3.org/2001/XMLSchema" xmlns:p="http://schemas.microsoft.com/office/2006/metadata/properties" xmlns:ns3="32f125e4-2ddd-45c3-ab72-babffac5586e" xmlns:ns4="5e7ec4f3-8872-422d-98a3-008da62baf3f" targetNamespace="http://schemas.microsoft.com/office/2006/metadata/properties" ma:root="true" ma:fieldsID="65afa1fbd52b04a5362e1d793c8f308b" ns3:_="" ns4:_="">
    <xsd:import namespace="32f125e4-2ddd-45c3-ab72-babffac5586e"/>
    <xsd:import namespace="5e7ec4f3-8872-422d-98a3-008da62baf3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125e4-2ddd-45c3-ab72-babffac558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e7ec4f3-8872-422d-98a3-008da62ba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655AED-D521-42AC-BF55-25DA73F22305}">
  <ds:schemaRefs>
    <ds:schemaRef ds:uri="http://schemas.microsoft.com/office/2006/documentManagement/types"/>
    <ds:schemaRef ds:uri="5e7ec4f3-8872-422d-98a3-008da62baf3f"/>
    <ds:schemaRef ds:uri="http://schemas.microsoft.com/office/2006/metadata/properties"/>
    <ds:schemaRef ds:uri="http://purl.org/dc/dcmitype/"/>
    <ds:schemaRef ds:uri="http://www.w3.org/XML/1998/namespace"/>
    <ds:schemaRef ds:uri="http://schemas.openxmlformats.org/package/2006/metadata/core-properties"/>
    <ds:schemaRef ds:uri="http://purl.org/dc/elements/1.1/"/>
    <ds:schemaRef ds:uri="http://schemas.microsoft.com/office/infopath/2007/PartnerControls"/>
    <ds:schemaRef ds:uri="32f125e4-2ddd-45c3-ab72-babffac5586e"/>
    <ds:schemaRef ds:uri="http://purl.org/dc/terms/"/>
  </ds:schemaRefs>
</ds:datastoreItem>
</file>

<file path=customXml/itemProps2.xml><?xml version="1.0" encoding="utf-8"?>
<ds:datastoreItem xmlns:ds="http://schemas.openxmlformats.org/officeDocument/2006/customXml" ds:itemID="{CD1E318E-5B02-4959-A50D-0DB1D2CCCC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125e4-2ddd-45c3-ab72-babffac5586e"/>
    <ds:schemaRef ds:uri="5e7ec4f3-8872-422d-98a3-008da62ba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2C6905-1111-467E-8377-8EE5A91017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173</TotalTime>
  <Words>382</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LAWAL - STUDENT</dc:creator>
  <cp:lastModifiedBy>IBRAHIM LAWAL - STUDENT</cp:lastModifiedBy>
  <cp:revision>2</cp:revision>
  <dcterms:created xsi:type="dcterms:W3CDTF">2022-04-17T01:33:02Z</dcterms:created>
  <dcterms:modified xsi:type="dcterms:W3CDTF">2022-04-21T10:28:08Z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0x01010081237CD6DB4BE14FACE0BCB74ABFFA7A</vt:lpwstr>
  </property>
</Properties>
</file>