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0PRdtb_Ni-Y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c2aa9297_3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c2aa92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ac2aa9297_5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ac2aa9297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c2aa9297_3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c2aa929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ac2aa9297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ac2aa92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ac2aa929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ac2aa92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https://www.youtube.com/watch?v=0PRdtb_Ni-Y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ac2aa929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ac2aa92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c2aa9297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ac2aa929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ac2aa9297_3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ac2aa929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ac2aa9297_3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ac2aa929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ac2aa9297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ac2aa929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c2aa9297_3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ac2aa9297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c2aa9297_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ac2aa929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c2aa9297_3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ac2aa9297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0PRdtb_Ni-Y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www.youtube.com/watch?v=0PRdtb_Ni-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356900" y="1953325"/>
            <a:ext cx="8670600" cy="17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GUI-Tool zur Videokonvertierung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FFmpeg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Datenspeicherung mit SQLite</a:t>
            </a:r>
            <a:endParaRPr sz="2800"/>
          </a:p>
        </p:txBody>
      </p:sp>
      <p:sp>
        <p:nvSpPr>
          <p:cNvPr id="379" name="Google Shape;379;p2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SQLite JDBC Driver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Profile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Formate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Codecs</a:t>
            </a:r>
            <a:endParaRPr sz="3000"/>
          </a:p>
        </p:txBody>
      </p:sp>
      <p:sp>
        <p:nvSpPr>
          <p:cNvPr id="380" name="Google Shape;380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82" y="0"/>
            <a:ext cx="78807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776450" y="402700"/>
            <a:ext cx="41235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Videokonvertierung</a:t>
            </a:r>
            <a:endParaRPr sz="2800"/>
          </a:p>
        </p:txBody>
      </p:sp>
      <p:sp>
        <p:nvSpPr>
          <p:cNvPr id="394" name="Google Shape;394;p23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FFmpeg CLI-Wrapper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Tasks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Queue</a:t>
            </a:r>
            <a:endParaRPr sz="3000"/>
          </a:p>
        </p:txBody>
      </p:sp>
      <p:sp>
        <p:nvSpPr>
          <p:cNvPr id="395" name="Google Shape;395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34" y="0"/>
            <a:ext cx="65365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25" title="JKU_MS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924" y="0"/>
            <a:ext cx="685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5"/>
          <p:cNvSpPr txBox="1"/>
          <p:nvPr/>
        </p:nvSpPr>
        <p:spPr>
          <a:xfrm>
            <a:off x="0" y="4760000"/>
            <a:ext cx="4331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5"/>
              </a:rPr>
              <a:t>https://www.youtube.com/watch?v=0PRdtb_Ni-Y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Übersicht</a:t>
            </a:r>
            <a:endParaRPr sz="2800"/>
          </a:p>
        </p:txBody>
      </p:sp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GUI mit JavaFX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Datenspeicherung mit SQLite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Konvertierung mit FFmpeg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Demonstration</a:t>
            </a:r>
            <a:endParaRPr sz="3000"/>
          </a:p>
        </p:txBody>
      </p:sp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GUI</a:t>
            </a:r>
            <a:endParaRPr sz="2800"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JavaFX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SceneBuilder</a:t>
            </a:r>
            <a:endParaRPr/>
          </a:p>
        </p:txBody>
      </p:sp>
      <p:sp>
        <p:nvSpPr>
          <p:cNvPr id="325" name="Google Shape;325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11" y="0"/>
            <a:ext cx="6531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Optionen</a:t>
            </a:r>
            <a:endParaRPr sz="2800"/>
          </a:p>
        </p:txBody>
      </p:sp>
      <p:sp>
        <p:nvSpPr>
          <p:cNvPr id="339" name="Google Shape;339;p16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450 Codecs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350 Formate</a:t>
            </a:r>
            <a:endParaRPr sz="2500"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00" y="2590575"/>
            <a:ext cx="75819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20" y="0"/>
            <a:ext cx="65965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Profile speichern</a:t>
            </a:r>
            <a:endParaRPr sz="2800"/>
          </a:p>
        </p:txBody>
      </p:sp>
      <p:sp>
        <p:nvSpPr>
          <p:cNvPr id="355" name="Google Shape;355;p18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50" y="2168200"/>
            <a:ext cx="74961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36" y="0"/>
            <a:ext cx="6531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16" y="0"/>
            <a:ext cx="65194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