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393" r:id="rId2"/>
    <p:sldId id="531" r:id="rId3"/>
    <p:sldId id="554" r:id="rId4"/>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4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66637477@qq.com" initials="1" lastIdx="1" clrIdx="0"/>
  <p:cmAuthor id="2" name="yang" initials="y"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99FF"/>
    <a:srgbClr val="CC00FF"/>
    <a:srgbClr val="9900FF"/>
    <a:srgbClr val="FFFF00"/>
    <a:srgbClr val="CCFFFF"/>
    <a:srgbClr val="FF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84731" autoAdjust="0"/>
  </p:normalViewPr>
  <p:slideViewPr>
    <p:cSldViewPr showGuides="1">
      <p:cViewPr>
        <p:scale>
          <a:sx n="100" d="100"/>
          <a:sy n="100" d="100"/>
        </p:scale>
        <p:origin x="917" y="-389"/>
      </p:cViewPr>
      <p:guideLst>
        <p:guide orient="horz" pos="2240"/>
        <p:guide pos="2880"/>
      </p:guideLst>
    </p:cSldViewPr>
  </p:slideViewPr>
  <p:notesTextViewPr>
    <p:cViewPr>
      <p:scale>
        <a:sx n="125" d="100"/>
        <a:sy n="125"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0213" cy="457200"/>
          </a:xfrm>
          <a:prstGeom prst="rect">
            <a:avLst/>
          </a:prstGeom>
          <a:noFill/>
          <a:ln>
            <a:noFill/>
          </a:ln>
          <a:effectLst/>
        </p:spPr>
        <p:txBody>
          <a:bodyPr vert="horz" wrap="square" lIns="91440" tIns="45720" rIns="91440" bIns="45720" numCol="1" anchor="t" anchorCtr="0" compatLnSpc="1"/>
          <a:lstStyle>
            <a:lvl1pPr eaLnBrk="1" hangingPunct="1">
              <a:buFont typeface="Arial" panose="020B0604020202020204" pitchFamily="34" charset="0"/>
              <a:buNone/>
              <a:defRPr sz="1200" b="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3884613" y="0"/>
            <a:ext cx="2970213" cy="457200"/>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200" b="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Grp="1" noRot="1" noChangeAspect="1"/>
          </p:cNvSpPr>
          <p:nvPr>
            <p:ph type="sldImg" idx="2"/>
          </p:nvPr>
        </p:nvSpPr>
        <p:spPr>
          <a:xfrm>
            <a:off x="876300" y="685800"/>
            <a:ext cx="5103813" cy="3429000"/>
          </a:xfrm>
          <a:prstGeom prst="rect">
            <a:avLst/>
          </a:prstGeom>
          <a:noFill/>
          <a:ln w="9525">
            <a:noFill/>
          </a:ln>
        </p:spPr>
      </p:sp>
      <p:sp>
        <p:nvSpPr>
          <p:cNvPr id="8197" name="Rectangle 5"/>
          <p:cNvSpPr>
            <a:spLocks noGrp="1" noRot="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8198" name="Rectangle 6"/>
          <p:cNvSpPr>
            <a:spLocks noGrp="1" noChangeArrowheads="1"/>
          </p:cNvSpPr>
          <p:nvPr>
            <p:ph type="ftr" sz="quarter" idx="4"/>
          </p:nvPr>
        </p:nvSpPr>
        <p:spPr bwMode="auto">
          <a:xfrm>
            <a:off x="0" y="8683625"/>
            <a:ext cx="2970213" cy="458788"/>
          </a:xfrm>
          <a:prstGeom prst="rect">
            <a:avLst/>
          </a:prstGeom>
          <a:noFill/>
          <a:ln>
            <a:noFill/>
          </a:ln>
          <a:effectLst/>
        </p:spPr>
        <p:txBody>
          <a:bodyPr vert="horz" wrap="square" lIns="91440" tIns="45720" rIns="91440" bIns="45720" numCol="1" anchor="b" anchorCtr="0" compatLnSpc="1"/>
          <a:lstStyle>
            <a:lvl1pPr eaLnBrk="1" hangingPunct="1">
              <a:buFont typeface="Arial" panose="020B0604020202020204" pitchFamily="34" charset="0"/>
              <a:buNone/>
              <a:defRPr sz="1200" b="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3884613" y="8683625"/>
            <a:ext cx="2970213" cy="458788"/>
          </a:xfrm>
          <a:prstGeom prst="rect">
            <a:avLst/>
          </a:prstGeom>
          <a:noFill/>
          <a:ln>
            <a:noFill/>
          </a:ln>
          <a:effectLst/>
        </p:spPr>
        <p:txBody>
          <a:bodyPr vert="horz" wrap="square" lIns="91440" tIns="45720" rIns="91440" bIns="45720" numCol="1" anchor="b" anchorCtr="0" compatLnSpc="1"/>
          <a:lstStyle/>
          <a:p>
            <a:pPr lvl="0" algn="r" eaLnBrk="1" hangingPunct="1">
              <a:buNone/>
            </a:pPr>
            <a:fld id="{9A0DB2DC-4C9A-4742-B13C-FB6460FD3503}" type="slidenum">
              <a:rPr lang="zh-CN" altLang="zh-CN" sz="1200" b="0" dirty="0"/>
              <a:t>‹#›</a:t>
            </a:fld>
            <a:endParaRPr lang="zh-CN" altLang="zh-CN"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685800"/>
            <a:ext cx="4573587"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93438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685800"/>
            <a:ext cx="4573587"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3765289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Rectangle 2"/>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51" name="Group 3"/>
          <p:cNvGrpSpPr/>
          <p:nvPr/>
        </p:nvGrpSpPr>
        <p:grpSpPr>
          <a:xfrm>
            <a:off x="152400" y="381000"/>
            <a:ext cx="6838950" cy="3365500"/>
            <a:chOff x="664" y="1951"/>
            <a:chExt cx="4308" cy="2120"/>
          </a:xfrm>
        </p:grpSpPr>
        <p:sp>
          <p:nvSpPr>
            <p:cNvPr id="2062" name="Freeform 4"/>
            <p:cNvSpPr/>
            <p:nvPr/>
          </p:nvSpPr>
          <p:spPr>
            <a:xfrm>
              <a:off x="743" y="2045"/>
              <a:ext cx="1267" cy="1938"/>
            </a:xfrm>
            <a:custGeom>
              <a:avLst/>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2"/>
                </a:cxn>
                <a:cxn ang="0">
                  <a:pos x="1" y="2"/>
                </a:cxn>
                <a:cxn ang="0">
                  <a:pos x="1" y="2"/>
                </a:cxn>
                <a:cxn ang="0">
                  <a:pos x="1" y="3"/>
                </a:cxn>
                <a:cxn ang="0">
                  <a:pos x="1" y="3"/>
                </a:cxn>
                <a:cxn ang="0">
                  <a:pos x="1" y="3"/>
                </a:cxn>
                <a:cxn ang="0">
                  <a:pos x="1" y="3"/>
                </a:cxn>
                <a:cxn ang="0">
                  <a:pos x="1" y="3"/>
                </a:cxn>
                <a:cxn ang="0">
                  <a:pos x="1" y="3"/>
                </a:cxn>
                <a:cxn ang="0">
                  <a:pos x="1" y="3"/>
                </a:cxn>
                <a:cxn ang="0">
                  <a:pos x="2" y="2"/>
                </a:cxn>
                <a:cxn ang="0">
                  <a:pos x="2" y="2"/>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1" y="1"/>
                </a:cxn>
              </a:cxnLst>
              <a:rect l="0" t="0" r="0" b="0"/>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w="12700">
              <a:noFill/>
            </a:ln>
          </p:spPr>
          <p:txBody>
            <a:bodyPr/>
            <a:lstStyle/>
            <a:p>
              <a:endParaRPr lang="zh-CN" altLang="en-US"/>
            </a:p>
          </p:txBody>
        </p:sp>
        <p:sp>
          <p:nvSpPr>
            <p:cNvPr id="2063" name="Freeform 5"/>
            <p:cNvSpPr/>
            <p:nvPr/>
          </p:nvSpPr>
          <p:spPr>
            <a:xfrm>
              <a:off x="703" y="2230"/>
              <a:ext cx="34" cy="28"/>
            </a:xfrm>
            <a:custGeom>
              <a:avLst/>
              <a:gdLst/>
              <a:ahLst/>
              <a:cxnLst>
                <a:cxn ang="0">
                  <a:pos x="1" y="1"/>
                </a:cxn>
                <a:cxn ang="0">
                  <a:pos x="0" y="1"/>
                </a:cxn>
                <a:cxn ang="0">
                  <a:pos x="1" y="1"/>
                </a:cxn>
                <a:cxn ang="0">
                  <a:pos x="1" y="1"/>
                </a:cxn>
                <a:cxn ang="0">
                  <a:pos x="1" y="0"/>
                </a:cxn>
                <a:cxn ang="0">
                  <a:pos x="1" y="1"/>
                </a:cxn>
              </a:cxnLst>
              <a:rect l="0" t="0" r="0" b="0"/>
              <a:pathLst>
                <a:path w="46" h="38">
                  <a:moveTo>
                    <a:pt x="16" y="4"/>
                  </a:moveTo>
                  <a:lnTo>
                    <a:pt x="0" y="22"/>
                  </a:lnTo>
                  <a:lnTo>
                    <a:pt x="22" y="38"/>
                  </a:lnTo>
                  <a:lnTo>
                    <a:pt x="46" y="26"/>
                  </a:lnTo>
                  <a:lnTo>
                    <a:pt x="30" y="0"/>
                  </a:lnTo>
                  <a:lnTo>
                    <a:pt x="16" y="4"/>
                  </a:lnTo>
                  <a:close/>
                </a:path>
              </a:pathLst>
            </a:custGeom>
            <a:solidFill>
              <a:srgbClr val="FEFEFE">
                <a:alpha val="30196"/>
              </a:srgbClr>
            </a:solidFill>
            <a:ln w="12700">
              <a:noFill/>
            </a:ln>
          </p:spPr>
          <p:txBody>
            <a:bodyPr/>
            <a:lstStyle/>
            <a:p>
              <a:endParaRPr lang="zh-CN" altLang="en-US"/>
            </a:p>
          </p:txBody>
        </p:sp>
        <p:sp>
          <p:nvSpPr>
            <p:cNvPr id="2064" name="Freeform 6"/>
            <p:cNvSpPr/>
            <p:nvPr/>
          </p:nvSpPr>
          <p:spPr>
            <a:xfrm>
              <a:off x="1010" y="2353"/>
              <a:ext cx="39" cy="32"/>
            </a:xfrm>
            <a:custGeom>
              <a:avLst/>
              <a:gdLst/>
              <a:ahLst/>
              <a:cxnLst>
                <a:cxn ang="0">
                  <a:pos x="2" y="0"/>
                </a:cxn>
                <a:cxn ang="0">
                  <a:pos x="2" y="1"/>
                </a:cxn>
                <a:cxn ang="0">
                  <a:pos x="2" y="1"/>
                </a:cxn>
                <a:cxn ang="0">
                  <a:pos x="2" y="1"/>
                </a:cxn>
                <a:cxn ang="0">
                  <a:pos x="2" y="1"/>
                </a:cxn>
                <a:cxn ang="0">
                  <a:pos x="2" y="0"/>
                </a:cxn>
              </a:cxnLst>
              <a:rect l="0" t="0" r="0" b="0"/>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w="12700">
              <a:noFill/>
            </a:ln>
          </p:spPr>
          <p:txBody>
            <a:bodyPr/>
            <a:lstStyle/>
            <a:p>
              <a:endParaRPr lang="zh-CN" altLang="en-US"/>
            </a:p>
          </p:txBody>
        </p:sp>
        <p:sp>
          <p:nvSpPr>
            <p:cNvPr id="2065" name="Freeform 7"/>
            <p:cNvSpPr/>
            <p:nvPr/>
          </p:nvSpPr>
          <p:spPr>
            <a:xfrm>
              <a:off x="1792" y="2409"/>
              <a:ext cx="98" cy="74"/>
            </a:xfrm>
            <a:custGeom>
              <a:avLst/>
              <a:gdLst/>
              <a:ahLst/>
              <a:cxnLst>
                <a:cxn ang="0">
                  <a:pos x="1" y="0"/>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w="12700">
              <a:noFill/>
            </a:ln>
          </p:spPr>
          <p:txBody>
            <a:bodyPr/>
            <a:lstStyle/>
            <a:p>
              <a:endParaRPr lang="zh-CN" altLang="en-US"/>
            </a:p>
          </p:txBody>
        </p:sp>
        <p:sp>
          <p:nvSpPr>
            <p:cNvPr id="2066" name="Freeform 8"/>
            <p:cNvSpPr/>
            <p:nvPr/>
          </p:nvSpPr>
          <p:spPr>
            <a:xfrm>
              <a:off x="1318" y="2793"/>
              <a:ext cx="158" cy="84"/>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w="12700">
              <a:noFill/>
            </a:ln>
          </p:spPr>
          <p:txBody>
            <a:bodyPr/>
            <a:lstStyle/>
            <a:p>
              <a:endParaRPr lang="zh-CN" altLang="en-US"/>
            </a:p>
          </p:txBody>
        </p:sp>
        <p:sp>
          <p:nvSpPr>
            <p:cNvPr id="2067" name="Freeform 9"/>
            <p:cNvSpPr/>
            <p:nvPr/>
          </p:nvSpPr>
          <p:spPr>
            <a:xfrm>
              <a:off x="1448" y="2857"/>
              <a:ext cx="99" cy="41"/>
            </a:xfrm>
            <a:custGeom>
              <a:avLst/>
              <a:gdLst/>
              <a:ahLst/>
              <a:cxnLst>
                <a:cxn ang="0">
                  <a:pos x="1" y="0"/>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w="12700">
              <a:noFill/>
            </a:ln>
          </p:spPr>
          <p:txBody>
            <a:bodyPr/>
            <a:lstStyle/>
            <a:p>
              <a:endParaRPr lang="zh-CN" altLang="en-US"/>
            </a:p>
          </p:txBody>
        </p:sp>
        <p:sp>
          <p:nvSpPr>
            <p:cNvPr id="2068" name="Freeform 10"/>
            <p:cNvSpPr/>
            <p:nvPr/>
          </p:nvSpPr>
          <p:spPr>
            <a:xfrm>
              <a:off x="1553" y="2883"/>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69" name="Freeform 11"/>
            <p:cNvSpPr/>
            <p:nvPr/>
          </p:nvSpPr>
          <p:spPr>
            <a:xfrm>
              <a:off x="1609" y="2886"/>
              <a:ext cx="12" cy="25"/>
            </a:xfrm>
            <a:custGeom>
              <a:avLst/>
              <a:gdLst/>
              <a:ahLst/>
              <a:cxnLst>
                <a:cxn ang="0">
                  <a:pos x="2" y="0"/>
                </a:cxn>
                <a:cxn ang="0">
                  <a:pos x="0" y="1"/>
                </a:cxn>
                <a:cxn ang="0">
                  <a:pos x="2" y="1"/>
                </a:cxn>
                <a:cxn ang="0">
                  <a:pos x="2" y="1"/>
                </a:cxn>
                <a:cxn ang="0">
                  <a:pos x="2" y="1"/>
                </a:cxn>
                <a:cxn ang="0">
                  <a:pos x="2" y="0"/>
                </a:cxn>
              </a:cxnLst>
              <a:rect l="0" t="0" r="0" b="0"/>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w="12700">
              <a:noFill/>
            </a:ln>
          </p:spPr>
          <p:txBody>
            <a:bodyPr/>
            <a:lstStyle/>
            <a:p>
              <a:endParaRPr lang="zh-CN" altLang="en-US"/>
            </a:p>
          </p:txBody>
        </p:sp>
        <p:sp>
          <p:nvSpPr>
            <p:cNvPr id="2070" name="Freeform 12"/>
            <p:cNvSpPr/>
            <p:nvPr/>
          </p:nvSpPr>
          <p:spPr>
            <a:xfrm>
              <a:off x="1426" y="2040"/>
              <a:ext cx="180" cy="88"/>
            </a:xfrm>
            <a:custGeom>
              <a:avLst/>
              <a:gdLst/>
              <a:ahLst/>
              <a:cxnLst>
                <a:cxn ang="0">
                  <a:pos x="2" y="1"/>
                </a:cxn>
                <a:cxn ang="0">
                  <a:pos x="2" y="2"/>
                </a:cxn>
                <a:cxn ang="0">
                  <a:pos x="2" y="2"/>
                </a:cxn>
                <a:cxn ang="0">
                  <a:pos x="0"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1"/>
                </a:cxn>
                <a:cxn ang="0">
                  <a:pos x="2" y="1"/>
                </a:cxn>
              </a:cxnLst>
              <a:rect l="0" t="0" r="0" b="0"/>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w="12700">
              <a:noFill/>
            </a:ln>
          </p:spPr>
          <p:txBody>
            <a:bodyPr/>
            <a:lstStyle/>
            <a:p>
              <a:endParaRPr lang="zh-CN" altLang="en-US"/>
            </a:p>
          </p:txBody>
        </p:sp>
        <p:sp>
          <p:nvSpPr>
            <p:cNvPr id="2071" name="Freeform 13"/>
            <p:cNvSpPr/>
            <p:nvPr/>
          </p:nvSpPr>
          <p:spPr>
            <a:xfrm>
              <a:off x="1506" y="1999"/>
              <a:ext cx="146" cy="60"/>
            </a:xfrm>
            <a:custGeom>
              <a:avLst/>
              <a:gdLst/>
              <a:ahLst/>
              <a:cxnLst>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Lst>
              <a:rect l="0" t="0" r="0" b="0"/>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w="12700">
              <a:noFill/>
            </a:ln>
          </p:spPr>
          <p:txBody>
            <a:bodyPr/>
            <a:lstStyle/>
            <a:p>
              <a:endParaRPr lang="zh-CN" altLang="en-US"/>
            </a:p>
          </p:txBody>
        </p:sp>
        <p:sp>
          <p:nvSpPr>
            <p:cNvPr id="2072" name="Freeform 14"/>
            <p:cNvSpPr/>
            <p:nvPr/>
          </p:nvSpPr>
          <p:spPr>
            <a:xfrm>
              <a:off x="1711" y="2069"/>
              <a:ext cx="233" cy="190"/>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w="12700">
              <a:noFill/>
            </a:ln>
          </p:spPr>
          <p:txBody>
            <a:bodyPr/>
            <a:lstStyle/>
            <a:p>
              <a:endParaRPr lang="zh-CN" altLang="en-US"/>
            </a:p>
          </p:txBody>
        </p:sp>
        <p:sp>
          <p:nvSpPr>
            <p:cNvPr id="2073" name="Freeform 15"/>
            <p:cNvSpPr/>
            <p:nvPr/>
          </p:nvSpPr>
          <p:spPr>
            <a:xfrm>
              <a:off x="1709" y="1987"/>
              <a:ext cx="44" cy="37"/>
            </a:xfrm>
            <a:custGeom>
              <a:avLst/>
              <a:gdLst/>
              <a:ahLst/>
              <a:cxnLst>
                <a:cxn ang="0">
                  <a:pos x="1" y="0"/>
                </a:cxn>
                <a:cxn ang="0">
                  <a:pos x="0" y="1"/>
                </a:cxn>
                <a:cxn ang="0">
                  <a:pos x="1" y="1"/>
                </a:cxn>
                <a:cxn ang="0">
                  <a:pos x="1" y="1"/>
                </a:cxn>
                <a:cxn ang="0">
                  <a:pos x="1" y="1"/>
                </a:cxn>
                <a:cxn ang="0">
                  <a:pos x="1" y="1"/>
                </a:cxn>
                <a:cxn ang="0">
                  <a:pos x="1" y="0"/>
                </a:cxn>
              </a:cxnLst>
              <a:rect l="0" t="0" r="0" b="0"/>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w="12700">
              <a:noFill/>
            </a:ln>
          </p:spPr>
          <p:txBody>
            <a:bodyPr/>
            <a:lstStyle/>
            <a:p>
              <a:endParaRPr lang="zh-CN" altLang="en-US"/>
            </a:p>
          </p:txBody>
        </p:sp>
        <p:sp>
          <p:nvSpPr>
            <p:cNvPr id="2074" name="Freeform 16"/>
            <p:cNvSpPr/>
            <p:nvPr/>
          </p:nvSpPr>
          <p:spPr>
            <a:xfrm>
              <a:off x="1625" y="2057"/>
              <a:ext cx="65" cy="42"/>
            </a:xfrm>
            <a:custGeom>
              <a:avLst/>
              <a:gdLst/>
              <a:ahLst/>
              <a:cxnLst>
                <a:cxn ang="0">
                  <a:pos x="2" y="1"/>
                </a:cxn>
                <a:cxn ang="0">
                  <a:pos x="2" y="1"/>
                </a:cxn>
                <a:cxn ang="0">
                  <a:pos x="2" y="1"/>
                </a:cxn>
                <a:cxn ang="0">
                  <a:pos x="2" y="1"/>
                </a:cxn>
                <a:cxn ang="0">
                  <a:pos x="2" y="1"/>
                </a:cxn>
                <a:cxn ang="0">
                  <a:pos x="2" y="1"/>
                </a:cxn>
                <a:cxn ang="0">
                  <a:pos x="2" y="1"/>
                </a:cxn>
                <a:cxn ang="0">
                  <a:pos x="2" y="1"/>
                </a:cxn>
              </a:cxnLst>
              <a:rect l="0" t="0" r="0" b="0"/>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w="12700">
              <a:noFill/>
            </a:ln>
          </p:spPr>
          <p:txBody>
            <a:bodyPr/>
            <a:lstStyle/>
            <a:p>
              <a:endParaRPr lang="zh-CN" altLang="en-US"/>
            </a:p>
          </p:txBody>
        </p:sp>
        <p:sp>
          <p:nvSpPr>
            <p:cNvPr id="2075" name="Freeform 17"/>
            <p:cNvSpPr/>
            <p:nvPr/>
          </p:nvSpPr>
          <p:spPr>
            <a:xfrm>
              <a:off x="1693" y="2065"/>
              <a:ext cx="54" cy="25"/>
            </a:xfrm>
            <a:custGeom>
              <a:avLst/>
              <a:gdLst/>
              <a:ahLst/>
              <a:cxnLst>
                <a:cxn ang="0">
                  <a:pos x="1" y="0"/>
                </a:cxn>
                <a:cxn ang="0">
                  <a:pos x="1" y="1"/>
                </a:cxn>
                <a:cxn ang="0">
                  <a:pos x="1" y="1"/>
                </a:cxn>
                <a:cxn ang="0">
                  <a:pos x="1" y="1"/>
                </a:cxn>
                <a:cxn ang="0">
                  <a:pos x="1" y="1"/>
                </a:cxn>
                <a:cxn ang="0">
                  <a:pos x="1" y="0"/>
                </a:cxn>
              </a:cxnLst>
              <a:rect l="0" t="0" r="0" b="0"/>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w="12700">
              <a:noFill/>
            </a:ln>
          </p:spPr>
          <p:txBody>
            <a:bodyPr/>
            <a:lstStyle/>
            <a:p>
              <a:endParaRPr lang="zh-CN" altLang="en-US"/>
            </a:p>
          </p:txBody>
        </p:sp>
        <p:sp>
          <p:nvSpPr>
            <p:cNvPr id="2076" name="Freeform 18"/>
            <p:cNvSpPr/>
            <p:nvPr/>
          </p:nvSpPr>
          <p:spPr>
            <a:xfrm>
              <a:off x="1664" y="2029"/>
              <a:ext cx="64" cy="34"/>
            </a:xfrm>
            <a:custGeom>
              <a:avLst/>
              <a:gdLst/>
              <a:ahLst/>
              <a:cxnLst>
                <a:cxn ang="0">
                  <a:pos x="2" y="2"/>
                </a:cxn>
                <a:cxn ang="0">
                  <a:pos x="2" y="2"/>
                </a:cxn>
                <a:cxn ang="0">
                  <a:pos x="0" y="2"/>
                </a:cxn>
                <a:cxn ang="0">
                  <a:pos x="2" y="2"/>
                </a:cxn>
                <a:cxn ang="0">
                  <a:pos x="2" y="2"/>
                </a:cxn>
                <a:cxn ang="0">
                  <a:pos x="2" y="2"/>
                </a:cxn>
                <a:cxn ang="0">
                  <a:pos x="2" y="2"/>
                </a:cxn>
                <a:cxn ang="0">
                  <a:pos x="2" y="0"/>
                </a:cxn>
                <a:cxn ang="0">
                  <a:pos x="2" y="2"/>
                </a:cxn>
              </a:cxnLst>
              <a:rect l="0" t="0" r="0" b="0"/>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w="12700">
              <a:noFill/>
            </a:ln>
          </p:spPr>
          <p:txBody>
            <a:bodyPr/>
            <a:lstStyle/>
            <a:p>
              <a:endParaRPr lang="zh-CN" altLang="en-US"/>
            </a:p>
          </p:txBody>
        </p:sp>
        <p:sp>
          <p:nvSpPr>
            <p:cNvPr id="2077" name="Freeform 19"/>
            <p:cNvSpPr/>
            <p:nvPr/>
          </p:nvSpPr>
          <p:spPr>
            <a:xfrm>
              <a:off x="1637" y="1997"/>
              <a:ext cx="44" cy="24"/>
            </a:xfrm>
            <a:custGeom>
              <a:avLst/>
              <a:gdLst/>
              <a:ahLst/>
              <a:cxnLst>
                <a:cxn ang="0">
                  <a:pos x="2" y="2"/>
                </a:cxn>
                <a:cxn ang="0">
                  <a:pos x="0" y="2"/>
                </a:cxn>
                <a:cxn ang="0">
                  <a:pos x="2" y="2"/>
                </a:cxn>
                <a:cxn ang="0">
                  <a:pos x="2" y="2"/>
                </a:cxn>
                <a:cxn ang="0">
                  <a:pos x="2" y="2"/>
                </a:cxn>
                <a:cxn ang="0">
                  <a:pos x="2" y="0"/>
                </a:cxn>
                <a:cxn ang="0">
                  <a:pos x="2" y="2"/>
                </a:cxn>
              </a:cxnLst>
              <a:rect l="0" t="0" r="0" b="0"/>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w="12700">
              <a:noFill/>
            </a:ln>
          </p:spPr>
          <p:txBody>
            <a:bodyPr/>
            <a:lstStyle/>
            <a:p>
              <a:endParaRPr lang="zh-CN" altLang="en-US"/>
            </a:p>
          </p:txBody>
        </p:sp>
        <p:sp>
          <p:nvSpPr>
            <p:cNvPr id="2078" name="Freeform 20"/>
            <p:cNvSpPr/>
            <p:nvPr/>
          </p:nvSpPr>
          <p:spPr>
            <a:xfrm>
              <a:off x="1751" y="2000"/>
              <a:ext cx="114" cy="77"/>
            </a:xfrm>
            <a:custGeom>
              <a:avLst/>
              <a:gdLst/>
              <a:ahLst/>
              <a:cxnLst>
                <a:cxn ang="0">
                  <a:pos x="2" y="0"/>
                </a:cxn>
                <a:cxn ang="0">
                  <a:pos x="2" y="2"/>
                </a:cxn>
                <a:cxn ang="0">
                  <a:pos x="2" y="2"/>
                </a:cxn>
                <a:cxn ang="0">
                  <a:pos x="2" y="2"/>
                </a:cxn>
                <a:cxn ang="0">
                  <a:pos x="0" y="2"/>
                </a:cxn>
                <a:cxn ang="0">
                  <a:pos x="2" y="2"/>
                </a:cxn>
                <a:cxn ang="0">
                  <a:pos x="2" y="2"/>
                </a:cxn>
                <a:cxn ang="0">
                  <a:pos x="2" y="2"/>
                </a:cxn>
                <a:cxn ang="0">
                  <a:pos x="2" y="2"/>
                </a:cxn>
                <a:cxn ang="0">
                  <a:pos x="2" y="2"/>
                </a:cxn>
                <a:cxn ang="0">
                  <a:pos x="2" y="2"/>
                </a:cxn>
                <a:cxn ang="0">
                  <a:pos x="2" y="2"/>
                </a:cxn>
                <a:cxn ang="0">
                  <a:pos x="2" y="0"/>
                </a:cxn>
              </a:cxnLst>
              <a:rect l="0" t="0" r="0" b="0"/>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w="12700">
              <a:noFill/>
            </a:ln>
          </p:spPr>
          <p:txBody>
            <a:bodyPr/>
            <a:lstStyle/>
            <a:p>
              <a:endParaRPr lang="zh-CN" altLang="en-US"/>
            </a:p>
          </p:txBody>
        </p:sp>
        <p:sp>
          <p:nvSpPr>
            <p:cNvPr id="2079" name="Freeform 21"/>
            <p:cNvSpPr/>
            <p:nvPr/>
          </p:nvSpPr>
          <p:spPr>
            <a:xfrm>
              <a:off x="664" y="2245"/>
              <a:ext cx="25" cy="15"/>
            </a:xfrm>
            <a:custGeom>
              <a:avLst/>
              <a:gdLst/>
              <a:ahLst/>
              <a:cxnLst>
                <a:cxn ang="0">
                  <a:pos x="1" y="0"/>
                </a:cxn>
                <a:cxn ang="0">
                  <a:pos x="1" y="2"/>
                </a:cxn>
                <a:cxn ang="0">
                  <a:pos x="1" y="2"/>
                </a:cxn>
                <a:cxn ang="0">
                  <a:pos x="1" y="2"/>
                </a:cxn>
                <a:cxn ang="0">
                  <a:pos x="1" y="0"/>
                </a:cxn>
              </a:cxnLst>
              <a:rect l="0" t="0" r="0" b="0"/>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w="12700">
              <a:noFill/>
            </a:ln>
          </p:spPr>
          <p:txBody>
            <a:bodyPr/>
            <a:lstStyle/>
            <a:p>
              <a:endParaRPr lang="zh-CN" altLang="en-US"/>
            </a:p>
          </p:txBody>
        </p:sp>
        <p:sp>
          <p:nvSpPr>
            <p:cNvPr id="2080" name="Freeform 22"/>
            <p:cNvSpPr/>
            <p:nvPr/>
          </p:nvSpPr>
          <p:spPr>
            <a:xfrm>
              <a:off x="1421" y="2756"/>
              <a:ext cx="16" cy="12"/>
            </a:xfrm>
            <a:custGeom>
              <a:avLst/>
              <a:gdLst/>
              <a:ahLst/>
              <a:cxnLst>
                <a:cxn ang="0">
                  <a:pos x="2" y="0"/>
                </a:cxn>
                <a:cxn ang="0">
                  <a:pos x="2" y="2"/>
                </a:cxn>
                <a:cxn ang="0">
                  <a:pos x="2" y="0"/>
                </a:cxn>
              </a:cxnLst>
              <a:rect l="0" t="0" r="0" b="0"/>
              <a:pathLst>
                <a:path w="21" h="16">
                  <a:moveTo>
                    <a:pt x="3" y="0"/>
                  </a:moveTo>
                  <a:cubicBezTo>
                    <a:pt x="0" y="9"/>
                    <a:pt x="6" y="11"/>
                    <a:pt x="13" y="16"/>
                  </a:cubicBezTo>
                  <a:cubicBezTo>
                    <a:pt x="21" y="4"/>
                    <a:pt x="16" y="2"/>
                    <a:pt x="3" y="0"/>
                  </a:cubicBezTo>
                  <a:close/>
                </a:path>
              </a:pathLst>
            </a:custGeom>
            <a:solidFill>
              <a:srgbClr val="FEFEFE">
                <a:alpha val="30196"/>
              </a:srgbClr>
            </a:solidFill>
            <a:ln w="12700">
              <a:noFill/>
            </a:ln>
          </p:spPr>
          <p:txBody>
            <a:bodyPr/>
            <a:lstStyle/>
            <a:p>
              <a:endParaRPr lang="zh-CN" altLang="en-US"/>
            </a:p>
          </p:txBody>
        </p:sp>
        <p:sp>
          <p:nvSpPr>
            <p:cNvPr id="2081" name="Freeform 23"/>
            <p:cNvSpPr/>
            <p:nvPr/>
          </p:nvSpPr>
          <p:spPr>
            <a:xfrm>
              <a:off x="1424" y="2781"/>
              <a:ext cx="16" cy="12"/>
            </a:xfrm>
            <a:custGeom>
              <a:avLst/>
              <a:gdLst/>
              <a:ahLst/>
              <a:cxnLst>
                <a:cxn ang="0">
                  <a:pos x="2" y="0"/>
                </a:cxn>
                <a:cxn ang="0">
                  <a:pos x="2" y="2"/>
                </a:cxn>
                <a:cxn ang="0">
                  <a:pos x="2" y="0"/>
                </a:cxn>
              </a:cxnLst>
              <a:rect l="0" t="0" r="0" b="0"/>
              <a:pathLst>
                <a:path w="21" h="16">
                  <a:moveTo>
                    <a:pt x="3" y="0"/>
                  </a:moveTo>
                  <a:cubicBezTo>
                    <a:pt x="0" y="9"/>
                    <a:pt x="6" y="11"/>
                    <a:pt x="13" y="16"/>
                  </a:cubicBezTo>
                  <a:cubicBezTo>
                    <a:pt x="21" y="4"/>
                    <a:pt x="16" y="2"/>
                    <a:pt x="3" y="0"/>
                  </a:cubicBezTo>
                  <a:close/>
                </a:path>
              </a:pathLst>
            </a:custGeom>
            <a:solidFill>
              <a:srgbClr val="FEFEFE">
                <a:alpha val="30196"/>
              </a:srgbClr>
            </a:solidFill>
            <a:ln w="12700">
              <a:noFill/>
            </a:ln>
          </p:spPr>
          <p:txBody>
            <a:bodyPr/>
            <a:lstStyle/>
            <a:p>
              <a:endParaRPr lang="zh-CN" altLang="en-US"/>
            </a:p>
          </p:txBody>
        </p:sp>
        <p:sp>
          <p:nvSpPr>
            <p:cNvPr id="2082" name="Freeform 24"/>
            <p:cNvSpPr/>
            <p:nvPr/>
          </p:nvSpPr>
          <p:spPr>
            <a:xfrm>
              <a:off x="1628" y="2913"/>
              <a:ext cx="15" cy="12"/>
            </a:xfrm>
            <a:custGeom>
              <a:avLst/>
              <a:gdLst/>
              <a:ahLst/>
              <a:cxnLst>
                <a:cxn ang="0">
                  <a:pos x="1" y="0"/>
                </a:cxn>
                <a:cxn ang="0">
                  <a:pos x="1" y="2"/>
                </a:cxn>
                <a:cxn ang="0">
                  <a:pos x="1" y="0"/>
                </a:cxn>
              </a:cxnLst>
              <a:rect l="0" t="0" r="0" b="0"/>
              <a:pathLst>
                <a:path w="21" h="16">
                  <a:moveTo>
                    <a:pt x="3" y="0"/>
                  </a:moveTo>
                  <a:cubicBezTo>
                    <a:pt x="0" y="9"/>
                    <a:pt x="6" y="11"/>
                    <a:pt x="13" y="16"/>
                  </a:cubicBezTo>
                  <a:cubicBezTo>
                    <a:pt x="21" y="4"/>
                    <a:pt x="16" y="2"/>
                    <a:pt x="3" y="0"/>
                  </a:cubicBezTo>
                  <a:close/>
                </a:path>
              </a:pathLst>
            </a:custGeom>
            <a:solidFill>
              <a:srgbClr val="FEFEFE">
                <a:alpha val="30196"/>
              </a:srgbClr>
            </a:solidFill>
            <a:ln w="12700">
              <a:noFill/>
            </a:ln>
          </p:spPr>
          <p:txBody>
            <a:bodyPr/>
            <a:lstStyle/>
            <a:p>
              <a:endParaRPr lang="zh-CN" altLang="en-US"/>
            </a:p>
          </p:txBody>
        </p:sp>
        <p:sp>
          <p:nvSpPr>
            <p:cNvPr id="2083" name="Freeform 25"/>
            <p:cNvSpPr/>
            <p:nvPr/>
          </p:nvSpPr>
          <p:spPr>
            <a:xfrm>
              <a:off x="1752" y="2429"/>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84" name="Freeform 26"/>
            <p:cNvSpPr/>
            <p:nvPr/>
          </p:nvSpPr>
          <p:spPr>
            <a:xfrm>
              <a:off x="1652" y="2224"/>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85" name="Freeform 27"/>
            <p:cNvSpPr/>
            <p:nvPr/>
          </p:nvSpPr>
          <p:spPr>
            <a:xfrm>
              <a:off x="1717" y="2045"/>
              <a:ext cx="39" cy="18"/>
            </a:xfrm>
            <a:custGeom>
              <a:avLst/>
              <a:gdLst/>
              <a:ahLst/>
              <a:cxnLst>
                <a:cxn ang="0">
                  <a:pos x="2" y="0"/>
                </a:cxn>
                <a:cxn ang="0">
                  <a:pos x="2" y="2"/>
                </a:cxn>
                <a:cxn ang="0">
                  <a:pos x="2" y="2"/>
                </a:cxn>
                <a:cxn ang="0">
                  <a:pos x="2" y="2"/>
                </a:cxn>
                <a:cxn ang="0">
                  <a:pos x="2"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86" name="Freeform 28"/>
            <p:cNvSpPr/>
            <p:nvPr/>
          </p:nvSpPr>
          <p:spPr>
            <a:xfrm>
              <a:off x="1780" y="2153"/>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87" name="Freeform 29"/>
            <p:cNvSpPr/>
            <p:nvPr/>
          </p:nvSpPr>
          <p:spPr>
            <a:xfrm>
              <a:off x="1796" y="1951"/>
              <a:ext cx="696" cy="346"/>
            </a:xfrm>
            <a:custGeom>
              <a:avLst/>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rect l="0" t="0" r="0" b="0"/>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w="12700">
              <a:noFill/>
            </a:ln>
          </p:spPr>
          <p:txBody>
            <a:bodyPr/>
            <a:lstStyle/>
            <a:p>
              <a:endParaRPr lang="zh-CN" altLang="en-US"/>
            </a:p>
          </p:txBody>
        </p:sp>
        <p:sp>
          <p:nvSpPr>
            <p:cNvPr id="2088" name="Freeform 30"/>
            <p:cNvSpPr/>
            <p:nvPr/>
          </p:nvSpPr>
          <p:spPr>
            <a:xfrm>
              <a:off x="2009" y="2135"/>
              <a:ext cx="39" cy="24"/>
            </a:xfrm>
            <a:custGeom>
              <a:avLst/>
              <a:gdLst/>
              <a:ahLst/>
              <a:cxnLst>
                <a:cxn ang="0">
                  <a:pos x="2" y="0"/>
                </a:cxn>
                <a:cxn ang="0">
                  <a:pos x="2" y="2"/>
                </a:cxn>
                <a:cxn ang="0">
                  <a:pos x="2" y="2"/>
                </a:cxn>
                <a:cxn ang="0">
                  <a:pos x="2" y="2"/>
                </a:cxn>
                <a:cxn ang="0">
                  <a:pos x="2" y="0"/>
                </a:cxn>
              </a:cxnLst>
              <a:rect l="0" t="0" r="0" b="0"/>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w="12700">
              <a:noFill/>
            </a:ln>
          </p:spPr>
          <p:txBody>
            <a:bodyPr/>
            <a:lstStyle/>
            <a:p>
              <a:endParaRPr lang="zh-CN" altLang="en-US"/>
            </a:p>
          </p:txBody>
        </p:sp>
        <p:sp>
          <p:nvSpPr>
            <p:cNvPr id="2089" name="Freeform 31"/>
            <p:cNvSpPr/>
            <p:nvPr/>
          </p:nvSpPr>
          <p:spPr>
            <a:xfrm>
              <a:off x="2292" y="2201"/>
              <a:ext cx="128" cy="54"/>
            </a:xfrm>
            <a:custGeom>
              <a:avLst/>
              <a:gdLst/>
              <a:ahLst/>
              <a:cxnLst>
                <a:cxn ang="0">
                  <a:pos x="1" y="2"/>
                </a:cxn>
                <a:cxn ang="0">
                  <a:pos x="1" y="2"/>
                </a:cxn>
                <a:cxn ang="0">
                  <a:pos x="1" y="0"/>
                </a:cxn>
                <a:cxn ang="0">
                  <a:pos x="0"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w="12700">
              <a:noFill/>
            </a:ln>
          </p:spPr>
          <p:txBody>
            <a:bodyPr/>
            <a:lstStyle/>
            <a:p>
              <a:endParaRPr lang="zh-CN" altLang="en-US"/>
            </a:p>
          </p:txBody>
        </p:sp>
        <p:sp>
          <p:nvSpPr>
            <p:cNvPr id="2090" name="Freeform 32"/>
            <p:cNvSpPr/>
            <p:nvPr/>
          </p:nvSpPr>
          <p:spPr>
            <a:xfrm>
              <a:off x="2393" y="2038"/>
              <a:ext cx="39" cy="24"/>
            </a:xfrm>
            <a:custGeom>
              <a:avLst/>
              <a:gdLst/>
              <a:ahLst/>
              <a:cxnLst>
                <a:cxn ang="0">
                  <a:pos x="2" y="0"/>
                </a:cxn>
                <a:cxn ang="0">
                  <a:pos x="2" y="2"/>
                </a:cxn>
                <a:cxn ang="0">
                  <a:pos x="2" y="2"/>
                </a:cxn>
                <a:cxn ang="0">
                  <a:pos x="2" y="2"/>
                </a:cxn>
                <a:cxn ang="0">
                  <a:pos x="2" y="0"/>
                </a:cxn>
              </a:cxnLst>
              <a:rect l="0" t="0" r="0" b="0"/>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w="12700">
              <a:noFill/>
            </a:ln>
          </p:spPr>
          <p:txBody>
            <a:bodyPr/>
            <a:lstStyle/>
            <a:p>
              <a:endParaRPr lang="zh-CN" altLang="en-US"/>
            </a:p>
          </p:txBody>
        </p:sp>
        <p:sp>
          <p:nvSpPr>
            <p:cNvPr id="2091" name="Freeform 33"/>
            <p:cNvSpPr/>
            <p:nvPr/>
          </p:nvSpPr>
          <p:spPr>
            <a:xfrm>
              <a:off x="2662" y="2006"/>
              <a:ext cx="155" cy="63"/>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w="12700">
              <a:noFill/>
            </a:ln>
          </p:spPr>
          <p:txBody>
            <a:bodyPr/>
            <a:lstStyle/>
            <a:p>
              <a:endParaRPr lang="zh-CN" altLang="en-US"/>
            </a:p>
          </p:txBody>
        </p:sp>
        <p:sp>
          <p:nvSpPr>
            <p:cNvPr id="2092" name="Freeform 34"/>
            <p:cNvSpPr/>
            <p:nvPr/>
          </p:nvSpPr>
          <p:spPr>
            <a:xfrm>
              <a:off x="2759" y="2039"/>
              <a:ext cx="48" cy="21"/>
            </a:xfrm>
            <a:custGeom>
              <a:avLst/>
              <a:gdLst/>
              <a:ahLst/>
              <a:cxnLst>
                <a:cxn ang="0">
                  <a:pos x="2" y="2"/>
                </a:cxn>
                <a:cxn ang="0">
                  <a:pos x="2" y="2"/>
                </a:cxn>
                <a:cxn ang="0">
                  <a:pos x="2" y="2"/>
                </a:cxn>
                <a:cxn ang="0">
                  <a:pos x="2" y="2"/>
                </a:cxn>
                <a:cxn ang="0">
                  <a:pos x="2" y="2"/>
                </a:cxn>
              </a:cxnLst>
              <a:rect l="0" t="0" r="0" b="0"/>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w="12700">
              <a:noFill/>
            </a:ln>
          </p:spPr>
          <p:txBody>
            <a:bodyPr/>
            <a:lstStyle/>
            <a:p>
              <a:endParaRPr lang="zh-CN" altLang="en-US"/>
            </a:p>
          </p:txBody>
        </p:sp>
        <p:sp>
          <p:nvSpPr>
            <p:cNvPr id="2093" name="Freeform 35"/>
            <p:cNvSpPr/>
            <p:nvPr/>
          </p:nvSpPr>
          <p:spPr>
            <a:xfrm>
              <a:off x="2467" y="2311"/>
              <a:ext cx="109" cy="132"/>
            </a:xfrm>
            <a:custGeom>
              <a:avLst/>
              <a:gdLst/>
              <a:ahLst/>
              <a:cxnLst>
                <a:cxn ang="0">
                  <a:pos x="1" y="2"/>
                </a:cxn>
                <a:cxn ang="0">
                  <a:pos x="0"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1"/>
                </a:cxn>
                <a:cxn ang="0">
                  <a:pos x="1" y="2"/>
                </a:cxn>
                <a:cxn ang="0">
                  <a:pos x="1" y="2"/>
                </a:cxn>
              </a:cxnLst>
              <a:rect l="0" t="0" r="0" b="0"/>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w="12700">
              <a:noFill/>
            </a:ln>
          </p:spPr>
          <p:txBody>
            <a:bodyPr/>
            <a:lstStyle/>
            <a:p>
              <a:endParaRPr lang="zh-CN" altLang="en-US"/>
            </a:p>
          </p:txBody>
        </p:sp>
        <p:sp>
          <p:nvSpPr>
            <p:cNvPr id="2094" name="Freeform 36"/>
            <p:cNvSpPr/>
            <p:nvPr/>
          </p:nvSpPr>
          <p:spPr>
            <a:xfrm>
              <a:off x="2413" y="2359"/>
              <a:ext cx="69" cy="68"/>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w="12700">
              <a:noFill/>
            </a:ln>
          </p:spPr>
          <p:txBody>
            <a:bodyPr/>
            <a:lstStyle/>
            <a:p>
              <a:endParaRPr lang="zh-CN" altLang="en-US"/>
            </a:p>
          </p:txBody>
        </p:sp>
        <p:sp>
          <p:nvSpPr>
            <p:cNvPr id="2095" name="Freeform 37"/>
            <p:cNvSpPr/>
            <p:nvPr/>
          </p:nvSpPr>
          <p:spPr>
            <a:xfrm>
              <a:off x="4099" y="3502"/>
              <a:ext cx="474" cy="495"/>
            </a:xfrm>
            <a:custGeom>
              <a:avLst/>
              <a:gdLst/>
              <a:ahLst/>
              <a:cxnLst>
                <a:cxn ang="0">
                  <a:pos x="1" y="2"/>
                </a:cxn>
                <a:cxn ang="0">
                  <a:pos x="1" y="2"/>
                </a:cxn>
                <a:cxn ang="0">
                  <a:pos x="1" y="2"/>
                </a:cxn>
                <a:cxn ang="0">
                  <a:pos x="1" y="2"/>
                </a:cxn>
                <a:cxn ang="0">
                  <a:pos x="1" y="2"/>
                </a:cxn>
                <a:cxn ang="0">
                  <a:pos x="1" y="2"/>
                </a:cxn>
                <a:cxn ang="0">
                  <a:pos x="1" y="2"/>
                </a:cxn>
                <a:cxn ang="0">
                  <a:pos x="0"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w="12700">
              <a:noFill/>
            </a:ln>
          </p:spPr>
          <p:txBody>
            <a:bodyPr/>
            <a:lstStyle/>
            <a:p>
              <a:endParaRPr lang="zh-CN" altLang="en-US"/>
            </a:p>
          </p:txBody>
        </p:sp>
        <p:sp>
          <p:nvSpPr>
            <p:cNvPr id="2096" name="Freeform 38"/>
            <p:cNvSpPr/>
            <p:nvPr/>
          </p:nvSpPr>
          <p:spPr>
            <a:xfrm>
              <a:off x="4246" y="3241"/>
              <a:ext cx="319" cy="210"/>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w="12700">
              <a:noFill/>
            </a:ln>
          </p:spPr>
          <p:txBody>
            <a:bodyPr/>
            <a:lstStyle/>
            <a:p>
              <a:endParaRPr lang="zh-CN" altLang="en-US"/>
            </a:p>
          </p:txBody>
        </p:sp>
        <p:sp>
          <p:nvSpPr>
            <p:cNvPr id="2097" name="Freeform 39"/>
            <p:cNvSpPr/>
            <p:nvPr/>
          </p:nvSpPr>
          <p:spPr>
            <a:xfrm>
              <a:off x="4255" y="3243"/>
              <a:ext cx="311" cy="211"/>
            </a:xfrm>
            <a:custGeom>
              <a:avLst/>
              <a:gdLst/>
              <a:ahLst/>
              <a:cxnLst>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Lst>
              <a:rect l="0" t="0" r="0" b="0"/>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w="12700">
              <a:noFill/>
            </a:ln>
          </p:spPr>
          <p:txBody>
            <a:bodyPr/>
            <a:lstStyle/>
            <a:p>
              <a:endParaRPr lang="zh-CN" altLang="en-US"/>
            </a:p>
          </p:txBody>
        </p:sp>
        <p:sp>
          <p:nvSpPr>
            <p:cNvPr id="2098" name="Freeform 40"/>
            <p:cNvSpPr/>
            <p:nvPr/>
          </p:nvSpPr>
          <p:spPr>
            <a:xfrm>
              <a:off x="4485" y="4013"/>
              <a:ext cx="45" cy="58"/>
            </a:xfrm>
            <a:custGeom>
              <a:avLst/>
              <a:gdLst/>
              <a:ahLst/>
              <a:cxnLst>
                <a:cxn ang="0">
                  <a:pos x="2" y="1"/>
                </a:cxn>
                <a:cxn ang="0">
                  <a:pos x="0" y="1"/>
                </a:cxn>
                <a:cxn ang="0">
                  <a:pos x="2" y="1"/>
                </a:cxn>
                <a:cxn ang="0">
                  <a:pos x="2" y="1"/>
                </a:cxn>
                <a:cxn ang="0">
                  <a:pos x="2" y="1"/>
                </a:cxn>
                <a:cxn ang="0">
                  <a:pos x="2" y="1"/>
                </a:cxn>
                <a:cxn ang="0">
                  <a:pos x="2" y="1"/>
                </a:cxn>
              </a:cxnLst>
              <a:rect l="0" t="0" r="0" b="0"/>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w="12700">
              <a:noFill/>
            </a:ln>
          </p:spPr>
          <p:txBody>
            <a:bodyPr/>
            <a:lstStyle/>
            <a:p>
              <a:endParaRPr lang="zh-CN" altLang="en-US"/>
            </a:p>
          </p:txBody>
        </p:sp>
        <p:sp>
          <p:nvSpPr>
            <p:cNvPr id="2099" name="Freeform 41"/>
            <p:cNvSpPr/>
            <p:nvPr/>
          </p:nvSpPr>
          <p:spPr>
            <a:xfrm>
              <a:off x="4621" y="3923"/>
              <a:ext cx="164" cy="85"/>
            </a:xfrm>
            <a:custGeom>
              <a:avLst/>
              <a:gdLst/>
              <a:ahLst/>
              <a:cxnLst>
                <a:cxn ang="0">
                  <a:pos x="1" y="2"/>
                </a:cxn>
                <a:cxn ang="0">
                  <a:pos x="1" y="2"/>
                </a:cxn>
                <a:cxn ang="0">
                  <a:pos x="1" y="2"/>
                </a:cxn>
                <a:cxn ang="0">
                  <a:pos x="1" y="2"/>
                </a:cxn>
                <a:cxn ang="0">
                  <a:pos x="1" y="2"/>
                </a:cxn>
                <a:cxn ang="0">
                  <a:pos x="1" y="2"/>
                </a:cxn>
                <a:cxn ang="0">
                  <a:pos x="1" y="2"/>
                </a:cxn>
                <a:cxn ang="0">
                  <a:pos x="1" y="2"/>
                </a:cxn>
                <a:cxn ang="0">
                  <a:pos x="1" y="0"/>
                </a:cxn>
                <a:cxn ang="0">
                  <a:pos x="1" y="2"/>
                </a:cxn>
                <a:cxn ang="0">
                  <a:pos x="1" y="2"/>
                </a:cxn>
                <a:cxn ang="0">
                  <a:pos x="1" y="2"/>
                </a:cxn>
                <a:cxn ang="0">
                  <a:pos x="1" y="2"/>
                </a:cxn>
                <a:cxn ang="0">
                  <a:pos x="1" y="2"/>
                </a:cxn>
              </a:cxnLst>
              <a:rect l="0" t="0" r="0" b="0"/>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w="12700">
              <a:noFill/>
            </a:ln>
          </p:spPr>
          <p:txBody>
            <a:bodyPr/>
            <a:lstStyle/>
            <a:p>
              <a:endParaRPr lang="zh-CN" altLang="en-US"/>
            </a:p>
          </p:txBody>
        </p:sp>
        <p:sp>
          <p:nvSpPr>
            <p:cNvPr id="2100" name="Freeform 42"/>
            <p:cNvSpPr/>
            <p:nvPr/>
          </p:nvSpPr>
          <p:spPr>
            <a:xfrm>
              <a:off x="4791" y="3873"/>
              <a:ext cx="104" cy="92"/>
            </a:xfrm>
            <a:custGeom>
              <a:avLst/>
              <a:gdLst/>
              <a:ahLst/>
              <a:cxnLst>
                <a:cxn ang="0">
                  <a:pos x="1" y="2"/>
                </a:cxn>
                <a:cxn ang="0">
                  <a:pos x="1" y="2"/>
                </a:cxn>
                <a:cxn ang="0">
                  <a:pos x="0"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w="12700">
              <a:noFill/>
            </a:ln>
          </p:spPr>
          <p:txBody>
            <a:bodyPr/>
            <a:lstStyle/>
            <a:p>
              <a:endParaRPr lang="zh-CN" altLang="en-US"/>
            </a:p>
          </p:txBody>
        </p:sp>
        <p:sp>
          <p:nvSpPr>
            <p:cNvPr id="2101" name="Freeform 43"/>
            <p:cNvSpPr/>
            <p:nvPr/>
          </p:nvSpPr>
          <p:spPr>
            <a:xfrm>
              <a:off x="4846" y="3832"/>
              <a:ext cx="37" cy="26"/>
            </a:xfrm>
            <a:custGeom>
              <a:avLst/>
              <a:gdLst/>
              <a:ahLst/>
              <a:cxnLst>
                <a:cxn ang="0">
                  <a:pos x="2" y="0"/>
                </a:cxn>
                <a:cxn ang="0">
                  <a:pos x="2" y="1"/>
                </a:cxn>
                <a:cxn ang="0">
                  <a:pos x="2" y="1"/>
                </a:cxn>
                <a:cxn ang="0">
                  <a:pos x="2" y="1"/>
                </a:cxn>
                <a:cxn ang="0">
                  <a:pos x="2" y="0"/>
                </a:cxn>
              </a:cxnLst>
              <a:rect l="0" t="0" r="0" b="0"/>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w="12700">
              <a:noFill/>
            </a:ln>
          </p:spPr>
          <p:txBody>
            <a:bodyPr/>
            <a:lstStyle/>
            <a:p>
              <a:endParaRPr lang="zh-CN" altLang="en-US"/>
            </a:p>
          </p:txBody>
        </p:sp>
        <p:sp>
          <p:nvSpPr>
            <p:cNvPr id="2102" name="Freeform 44"/>
            <p:cNvSpPr/>
            <p:nvPr/>
          </p:nvSpPr>
          <p:spPr>
            <a:xfrm>
              <a:off x="3123" y="3346"/>
              <a:ext cx="123" cy="201"/>
            </a:xfrm>
            <a:custGeom>
              <a:avLst/>
              <a:gdLst/>
              <a:ahLst/>
              <a:cxnLst>
                <a:cxn ang="0">
                  <a:pos x="2" y="0"/>
                </a:cxn>
                <a:cxn ang="0">
                  <a:pos x="2" y="2"/>
                </a:cxn>
                <a:cxn ang="0">
                  <a:pos x="2" y="2"/>
                </a:cxn>
                <a:cxn ang="0">
                  <a:pos x="2" y="2"/>
                </a:cxn>
                <a:cxn ang="0">
                  <a:pos x="2" y="2"/>
                </a:cxn>
                <a:cxn ang="0">
                  <a:pos x="2" y="2"/>
                </a:cxn>
                <a:cxn ang="0">
                  <a:pos x="2" y="2"/>
                </a:cxn>
                <a:cxn ang="0">
                  <a:pos x="2" y="2"/>
                </a:cxn>
                <a:cxn ang="0">
                  <a:pos x="0" y="2"/>
                </a:cxn>
                <a:cxn ang="0">
                  <a:pos x="2" y="2"/>
                </a:cxn>
                <a:cxn ang="0">
                  <a:pos x="2" y="2"/>
                </a:cxn>
                <a:cxn ang="0">
                  <a:pos x="2" y="2"/>
                </a:cxn>
                <a:cxn ang="0">
                  <a:pos x="2" y="2"/>
                </a:cxn>
                <a:cxn ang="0">
                  <a:pos x="2" y="2"/>
                </a:cxn>
                <a:cxn ang="0">
                  <a:pos x="2" y="2"/>
                </a:cxn>
                <a:cxn ang="0">
                  <a:pos x="2" y="2"/>
                </a:cxn>
                <a:cxn ang="0">
                  <a:pos x="2" y="0"/>
                </a:cxn>
              </a:cxnLst>
              <a:rect l="0" t="0" r="0" b="0"/>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w="12700">
              <a:noFill/>
            </a:ln>
          </p:spPr>
          <p:txBody>
            <a:bodyPr/>
            <a:lstStyle/>
            <a:p>
              <a:endParaRPr lang="zh-CN" altLang="en-US"/>
            </a:p>
          </p:txBody>
        </p:sp>
        <p:sp>
          <p:nvSpPr>
            <p:cNvPr id="2103" name="Freeform 45"/>
            <p:cNvSpPr/>
            <p:nvPr/>
          </p:nvSpPr>
          <p:spPr>
            <a:xfrm>
              <a:off x="3655" y="3034"/>
              <a:ext cx="49" cy="61"/>
            </a:xfrm>
            <a:custGeom>
              <a:avLst/>
              <a:gdLst/>
              <a:ahLst/>
              <a:cxnLst>
                <a:cxn ang="0">
                  <a:pos x="1" y="0"/>
                </a:cxn>
                <a:cxn ang="0">
                  <a:pos x="1" y="2"/>
                </a:cxn>
                <a:cxn ang="0">
                  <a:pos x="1" y="2"/>
                </a:cxn>
                <a:cxn ang="0">
                  <a:pos x="1" y="2"/>
                </a:cxn>
                <a:cxn ang="0">
                  <a:pos x="1" y="2"/>
                </a:cxn>
                <a:cxn ang="0">
                  <a:pos x="1" y="0"/>
                </a:cxn>
              </a:cxnLst>
              <a:rect l="0" t="0" r="0" b="0"/>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w="12700">
              <a:noFill/>
            </a:ln>
          </p:spPr>
          <p:txBody>
            <a:bodyPr/>
            <a:lstStyle/>
            <a:p>
              <a:endParaRPr lang="zh-CN" altLang="en-US"/>
            </a:p>
          </p:txBody>
        </p:sp>
        <p:sp>
          <p:nvSpPr>
            <p:cNvPr id="2104" name="Freeform 46"/>
            <p:cNvSpPr/>
            <p:nvPr/>
          </p:nvSpPr>
          <p:spPr>
            <a:xfrm>
              <a:off x="3988" y="3100"/>
              <a:ext cx="111" cy="183"/>
            </a:xfrm>
            <a:custGeom>
              <a:avLst/>
              <a:gdLst/>
              <a:ahLst/>
              <a:cxnLst>
                <a:cxn ang="0">
                  <a:pos x="2" y="0"/>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0"/>
                </a:cxn>
              </a:cxnLst>
              <a:rect l="0" t="0" r="0" b="0"/>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w="12700">
              <a:noFill/>
            </a:ln>
          </p:spPr>
          <p:txBody>
            <a:bodyPr/>
            <a:lstStyle/>
            <a:p>
              <a:endParaRPr lang="zh-CN" altLang="en-US"/>
            </a:p>
          </p:txBody>
        </p:sp>
        <p:sp>
          <p:nvSpPr>
            <p:cNvPr id="2105" name="Freeform 47"/>
            <p:cNvSpPr/>
            <p:nvPr/>
          </p:nvSpPr>
          <p:spPr>
            <a:xfrm>
              <a:off x="3894" y="3043"/>
              <a:ext cx="72" cy="137"/>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w="12700">
              <a:noFill/>
            </a:ln>
          </p:spPr>
          <p:txBody>
            <a:bodyPr/>
            <a:lstStyle/>
            <a:p>
              <a:endParaRPr lang="zh-CN" altLang="en-US"/>
            </a:p>
          </p:txBody>
        </p:sp>
        <p:sp>
          <p:nvSpPr>
            <p:cNvPr id="2106" name="Freeform 48"/>
            <p:cNvSpPr/>
            <p:nvPr/>
          </p:nvSpPr>
          <p:spPr>
            <a:xfrm>
              <a:off x="3943" y="3153"/>
              <a:ext cx="40" cy="131"/>
            </a:xfrm>
            <a:custGeom>
              <a:avLst/>
              <a:gdLst/>
              <a:ahLst/>
              <a:cxnLst>
                <a:cxn ang="0">
                  <a:pos x="1" y="0"/>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0"/>
                </a:cxn>
              </a:cxnLst>
              <a:rect l="0" t="0" r="0" b="0"/>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w="12700">
              <a:noFill/>
            </a:ln>
          </p:spPr>
          <p:txBody>
            <a:bodyPr/>
            <a:lstStyle/>
            <a:p>
              <a:endParaRPr lang="zh-CN" altLang="en-US"/>
            </a:p>
          </p:txBody>
        </p:sp>
        <p:sp>
          <p:nvSpPr>
            <p:cNvPr id="2107" name="Freeform 49"/>
            <p:cNvSpPr/>
            <p:nvPr/>
          </p:nvSpPr>
          <p:spPr>
            <a:xfrm>
              <a:off x="3988" y="3290"/>
              <a:ext cx="65" cy="54"/>
            </a:xfrm>
            <a:custGeom>
              <a:avLst/>
              <a:gdLst/>
              <a:ahLst/>
              <a:cxnLst>
                <a:cxn ang="0">
                  <a:pos x="2" y="0"/>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0"/>
                </a:cxn>
                <a:cxn ang="0">
                  <a:pos x="2" y="0"/>
                </a:cxn>
              </a:cxnLst>
              <a:rect l="0" t="0" r="0" b="0"/>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w="12700">
              <a:noFill/>
            </a:ln>
          </p:spPr>
          <p:txBody>
            <a:bodyPr/>
            <a:lstStyle/>
            <a:p>
              <a:endParaRPr lang="zh-CN" altLang="en-US"/>
            </a:p>
          </p:txBody>
        </p:sp>
        <p:sp>
          <p:nvSpPr>
            <p:cNvPr id="2108" name="Freeform 50"/>
            <p:cNvSpPr/>
            <p:nvPr/>
          </p:nvSpPr>
          <p:spPr>
            <a:xfrm>
              <a:off x="4092" y="3195"/>
              <a:ext cx="83" cy="117"/>
            </a:xfrm>
            <a:custGeom>
              <a:avLst/>
              <a:gdLst/>
              <a:ahLst/>
              <a:cxnLst>
                <a:cxn ang="0">
                  <a:pos x="1" y="0"/>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w="12700">
              <a:noFill/>
            </a:ln>
          </p:spPr>
          <p:txBody>
            <a:bodyPr/>
            <a:lstStyle/>
            <a:p>
              <a:endParaRPr lang="zh-CN" altLang="en-US"/>
            </a:p>
          </p:txBody>
        </p:sp>
        <p:sp>
          <p:nvSpPr>
            <p:cNvPr id="2109" name="Freeform 51"/>
            <p:cNvSpPr/>
            <p:nvPr/>
          </p:nvSpPr>
          <p:spPr>
            <a:xfrm>
              <a:off x="4064" y="2777"/>
              <a:ext cx="22" cy="71"/>
            </a:xfrm>
            <a:custGeom>
              <a:avLst/>
              <a:gdLst/>
              <a:ahLst/>
              <a:cxnLst>
                <a:cxn ang="0">
                  <a:pos x="1" y="0"/>
                </a:cxn>
                <a:cxn ang="0">
                  <a:pos x="0" y="2"/>
                </a:cxn>
                <a:cxn ang="0">
                  <a:pos x="1" y="2"/>
                </a:cxn>
                <a:cxn ang="0">
                  <a:pos x="1" y="2"/>
                </a:cxn>
                <a:cxn ang="0">
                  <a:pos x="1" y="2"/>
                </a:cxn>
                <a:cxn ang="0">
                  <a:pos x="1" y="2"/>
                </a:cxn>
                <a:cxn ang="0">
                  <a:pos x="1" y="2"/>
                </a:cxn>
                <a:cxn ang="0">
                  <a:pos x="1" y="0"/>
                </a:cxn>
              </a:cxnLst>
              <a:rect l="0" t="0" r="0" b="0"/>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w="12700">
              <a:noFill/>
            </a:ln>
          </p:spPr>
          <p:txBody>
            <a:bodyPr/>
            <a:lstStyle/>
            <a:p>
              <a:endParaRPr lang="zh-CN" altLang="en-US"/>
            </a:p>
          </p:txBody>
        </p:sp>
        <p:sp>
          <p:nvSpPr>
            <p:cNvPr id="2110" name="Freeform 52"/>
            <p:cNvSpPr/>
            <p:nvPr/>
          </p:nvSpPr>
          <p:spPr>
            <a:xfrm>
              <a:off x="4078" y="2896"/>
              <a:ext cx="61" cy="118"/>
            </a:xfrm>
            <a:custGeom>
              <a:avLst/>
              <a:gdLst/>
              <a:ahLst/>
              <a:cxnLst>
                <a:cxn ang="0">
                  <a:pos x="2" y="1"/>
                </a:cxn>
                <a:cxn ang="0">
                  <a:pos x="0"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w="12700">
              <a:noFill/>
            </a:ln>
          </p:spPr>
          <p:txBody>
            <a:bodyPr/>
            <a:lstStyle/>
            <a:p>
              <a:endParaRPr lang="zh-CN" altLang="en-US"/>
            </a:p>
          </p:txBody>
        </p:sp>
        <p:sp>
          <p:nvSpPr>
            <p:cNvPr id="2111" name="Freeform 53"/>
            <p:cNvSpPr/>
            <p:nvPr/>
          </p:nvSpPr>
          <p:spPr>
            <a:xfrm>
              <a:off x="4121" y="3052"/>
              <a:ext cx="64" cy="79"/>
            </a:xfrm>
            <a:custGeom>
              <a:avLst/>
              <a:gdLst/>
              <a:ahLst/>
              <a:cxnLst>
                <a:cxn ang="0">
                  <a:pos x="2" y="0"/>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0"/>
                </a:cxn>
              </a:cxnLst>
              <a:rect l="0" t="0" r="0" b="0"/>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w="12700">
              <a:noFill/>
            </a:ln>
          </p:spPr>
          <p:txBody>
            <a:bodyPr/>
            <a:lstStyle/>
            <a:p>
              <a:endParaRPr lang="zh-CN" altLang="en-US"/>
            </a:p>
          </p:txBody>
        </p:sp>
        <p:sp>
          <p:nvSpPr>
            <p:cNvPr id="2112" name="Freeform 54"/>
            <p:cNvSpPr/>
            <p:nvPr/>
          </p:nvSpPr>
          <p:spPr>
            <a:xfrm>
              <a:off x="4197" y="3193"/>
              <a:ext cx="29" cy="49"/>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Lst>
              <a:rect l="0" t="0" r="0" b="0"/>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w="12700">
              <a:noFill/>
            </a:ln>
          </p:spPr>
          <p:txBody>
            <a:bodyPr/>
            <a:lstStyle/>
            <a:p>
              <a:endParaRPr lang="zh-CN" altLang="en-US"/>
            </a:p>
          </p:txBody>
        </p:sp>
        <p:sp>
          <p:nvSpPr>
            <p:cNvPr id="2113" name="Freeform 55"/>
            <p:cNvSpPr/>
            <p:nvPr/>
          </p:nvSpPr>
          <p:spPr>
            <a:xfrm>
              <a:off x="4181" y="3275"/>
              <a:ext cx="18" cy="17"/>
            </a:xfrm>
            <a:custGeom>
              <a:avLst/>
              <a:gdLst/>
              <a:ahLst/>
              <a:cxnLst>
                <a:cxn ang="0">
                  <a:pos x="0" y="0"/>
                </a:cxn>
                <a:cxn ang="0">
                  <a:pos x="2" y="1"/>
                </a:cxn>
                <a:cxn ang="0">
                  <a:pos x="2" y="1"/>
                </a:cxn>
                <a:cxn ang="0">
                  <a:pos x="0" y="0"/>
                </a:cxn>
              </a:cxnLst>
              <a:rect l="0" t="0" r="0" b="0"/>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w="12700">
              <a:noFill/>
            </a:ln>
          </p:spPr>
          <p:txBody>
            <a:bodyPr/>
            <a:lstStyle/>
            <a:p>
              <a:endParaRPr lang="zh-CN" altLang="en-US"/>
            </a:p>
          </p:txBody>
        </p:sp>
        <p:sp>
          <p:nvSpPr>
            <p:cNvPr id="2114" name="Freeform 56"/>
            <p:cNvSpPr/>
            <p:nvPr/>
          </p:nvSpPr>
          <p:spPr>
            <a:xfrm>
              <a:off x="4208" y="3265"/>
              <a:ext cx="45" cy="37"/>
            </a:xfrm>
            <a:custGeom>
              <a:avLst/>
              <a:gdLst/>
              <a:ahLst/>
              <a:cxnLst>
                <a:cxn ang="0">
                  <a:pos x="2" y="0"/>
                </a:cxn>
                <a:cxn ang="0">
                  <a:pos x="0" y="2"/>
                </a:cxn>
                <a:cxn ang="0">
                  <a:pos x="2" y="2"/>
                </a:cxn>
                <a:cxn ang="0">
                  <a:pos x="2" y="2"/>
                </a:cxn>
                <a:cxn ang="0">
                  <a:pos x="2" y="2"/>
                </a:cxn>
                <a:cxn ang="0">
                  <a:pos x="2" y="2"/>
                </a:cxn>
                <a:cxn ang="0">
                  <a:pos x="2" y="2"/>
                </a:cxn>
                <a:cxn ang="0">
                  <a:pos x="2" y="2"/>
                </a:cxn>
                <a:cxn ang="0">
                  <a:pos x="2" y="0"/>
                </a:cxn>
              </a:cxnLst>
              <a:rect l="0" t="0" r="0" b="0"/>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w="12700">
              <a:noFill/>
            </a:ln>
          </p:spPr>
          <p:txBody>
            <a:bodyPr/>
            <a:lstStyle/>
            <a:p>
              <a:endParaRPr lang="zh-CN" altLang="en-US"/>
            </a:p>
          </p:txBody>
        </p:sp>
        <p:sp>
          <p:nvSpPr>
            <p:cNvPr id="2115" name="Freeform 57"/>
            <p:cNvSpPr/>
            <p:nvPr/>
          </p:nvSpPr>
          <p:spPr>
            <a:xfrm>
              <a:off x="4277" y="3335"/>
              <a:ext cx="24" cy="33"/>
            </a:xfrm>
            <a:custGeom>
              <a:avLst/>
              <a:gdLst/>
              <a:ahLst/>
              <a:cxnLst>
                <a:cxn ang="0">
                  <a:pos x="2" y="0"/>
                </a:cxn>
                <a:cxn ang="0">
                  <a:pos x="2" y="2"/>
                </a:cxn>
                <a:cxn ang="0">
                  <a:pos x="2" y="2"/>
                </a:cxn>
                <a:cxn ang="0">
                  <a:pos x="2" y="2"/>
                </a:cxn>
                <a:cxn ang="0">
                  <a:pos x="2" y="0"/>
                </a:cxn>
              </a:cxnLst>
              <a:rect l="0" t="0" r="0" b="0"/>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w="12700">
              <a:noFill/>
            </a:ln>
          </p:spPr>
          <p:txBody>
            <a:bodyPr/>
            <a:lstStyle/>
            <a:p>
              <a:endParaRPr lang="zh-CN" altLang="en-US"/>
            </a:p>
          </p:txBody>
        </p:sp>
        <p:sp>
          <p:nvSpPr>
            <p:cNvPr id="2116" name="Freeform 58"/>
            <p:cNvSpPr/>
            <p:nvPr/>
          </p:nvSpPr>
          <p:spPr>
            <a:xfrm>
              <a:off x="4544" y="3293"/>
              <a:ext cx="46" cy="47"/>
            </a:xfrm>
            <a:custGeom>
              <a:avLst/>
              <a:gdLst/>
              <a:ahLst/>
              <a:cxnLst>
                <a:cxn ang="0">
                  <a:pos x="2" y="0"/>
                </a:cxn>
                <a:cxn ang="0">
                  <a:pos x="0" y="1"/>
                </a:cxn>
                <a:cxn ang="0">
                  <a:pos x="2" y="1"/>
                </a:cxn>
                <a:cxn ang="0">
                  <a:pos x="2" y="1"/>
                </a:cxn>
                <a:cxn ang="0">
                  <a:pos x="2" y="1"/>
                </a:cxn>
                <a:cxn ang="0">
                  <a:pos x="2" y="1"/>
                </a:cxn>
                <a:cxn ang="0">
                  <a:pos x="2" y="1"/>
                </a:cxn>
                <a:cxn ang="0">
                  <a:pos x="2" y="0"/>
                </a:cxn>
              </a:cxnLst>
              <a:rect l="0" t="0" r="0" b="0"/>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w="12700">
              <a:noFill/>
            </a:ln>
          </p:spPr>
          <p:txBody>
            <a:bodyPr/>
            <a:lstStyle/>
            <a:p>
              <a:endParaRPr lang="zh-CN" altLang="en-US"/>
            </a:p>
          </p:txBody>
        </p:sp>
        <p:sp>
          <p:nvSpPr>
            <p:cNvPr id="2117" name="Freeform 59"/>
            <p:cNvSpPr/>
            <p:nvPr/>
          </p:nvSpPr>
          <p:spPr>
            <a:xfrm>
              <a:off x="4147" y="3352"/>
              <a:ext cx="46" cy="50"/>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w="12700">
              <a:noFill/>
            </a:ln>
          </p:spPr>
          <p:txBody>
            <a:bodyPr/>
            <a:lstStyle/>
            <a:p>
              <a:endParaRPr lang="zh-CN" altLang="en-US"/>
            </a:p>
          </p:txBody>
        </p:sp>
        <p:sp>
          <p:nvSpPr>
            <p:cNvPr id="2118" name="Freeform 60"/>
            <p:cNvSpPr/>
            <p:nvPr/>
          </p:nvSpPr>
          <p:spPr>
            <a:xfrm>
              <a:off x="4098" y="3371"/>
              <a:ext cx="32" cy="27"/>
            </a:xfrm>
            <a:custGeom>
              <a:avLst/>
              <a:gdLst/>
              <a:ahLst/>
              <a:cxnLst>
                <a:cxn ang="0">
                  <a:pos x="1" y="2"/>
                </a:cxn>
                <a:cxn ang="0">
                  <a:pos x="1" y="2"/>
                </a:cxn>
                <a:cxn ang="0">
                  <a:pos x="1" y="2"/>
                </a:cxn>
                <a:cxn ang="0">
                  <a:pos x="1" y="2"/>
                </a:cxn>
                <a:cxn ang="0">
                  <a:pos x="1" y="2"/>
                </a:cxn>
              </a:cxnLst>
              <a:rect l="0" t="0" r="0" b="0"/>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w="12700">
              <a:noFill/>
            </a:ln>
          </p:spPr>
          <p:txBody>
            <a:bodyPr/>
            <a:lstStyle/>
            <a:p>
              <a:endParaRPr lang="zh-CN" altLang="en-US"/>
            </a:p>
          </p:txBody>
        </p:sp>
        <p:sp>
          <p:nvSpPr>
            <p:cNvPr id="2119" name="Freeform 61"/>
            <p:cNvSpPr/>
            <p:nvPr/>
          </p:nvSpPr>
          <p:spPr>
            <a:xfrm>
              <a:off x="4077" y="3342"/>
              <a:ext cx="24" cy="31"/>
            </a:xfrm>
            <a:custGeom>
              <a:avLst/>
              <a:gdLst/>
              <a:ahLst/>
              <a:cxnLst>
                <a:cxn ang="0">
                  <a:pos x="2" y="0"/>
                </a:cxn>
                <a:cxn ang="0">
                  <a:pos x="0" y="2"/>
                </a:cxn>
                <a:cxn ang="0">
                  <a:pos x="2" y="2"/>
                </a:cxn>
                <a:cxn ang="0">
                  <a:pos x="2" y="2"/>
                </a:cxn>
                <a:cxn ang="0">
                  <a:pos x="2" y="2"/>
                </a:cxn>
                <a:cxn ang="0">
                  <a:pos x="2" y="2"/>
                </a:cxn>
                <a:cxn ang="0">
                  <a:pos x="2" y="2"/>
                </a:cxn>
                <a:cxn ang="0">
                  <a:pos x="2" y="0"/>
                </a:cxn>
              </a:cxnLst>
              <a:rect l="0" t="0" r="0" b="0"/>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w="12700">
              <a:noFill/>
            </a:ln>
          </p:spPr>
          <p:txBody>
            <a:bodyPr/>
            <a:lstStyle/>
            <a:p>
              <a:endParaRPr lang="zh-CN" altLang="en-US"/>
            </a:p>
          </p:txBody>
        </p:sp>
        <p:sp>
          <p:nvSpPr>
            <p:cNvPr id="2120" name="Freeform 62"/>
            <p:cNvSpPr/>
            <p:nvPr/>
          </p:nvSpPr>
          <p:spPr>
            <a:xfrm>
              <a:off x="4111" y="3353"/>
              <a:ext cx="34" cy="24"/>
            </a:xfrm>
            <a:custGeom>
              <a:avLst/>
              <a:gdLst/>
              <a:ahLst/>
              <a:cxnLst>
                <a:cxn ang="0">
                  <a:pos x="2" y="0"/>
                </a:cxn>
                <a:cxn ang="0">
                  <a:pos x="0" y="2"/>
                </a:cxn>
                <a:cxn ang="0">
                  <a:pos x="2" y="2"/>
                </a:cxn>
                <a:cxn ang="0">
                  <a:pos x="2" y="2"/>
                </a:cxn>
                <a:cxn ang="0">
                  <a:pos x="2" y="2"/>
                </a:cxn>
                <a:cxn ang="0">
                  <a:pos x="2" y="0"/>
                </a:cxn>
              </a:cxnLst>
              <a:rect l="0" t="0" r="0" b="0"/>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w="12700">
              <a:noFill/>
            </a:ln>
          </p:spPr>
          <p:txBody>
            <a:bodyPr/>
            <a:lstStyle/>
            <a:p>
              <a:endParaRPr lang="zh-CN" altLang="en-US"/>
            </a:p>
          </p:txBody>
        </p:sp>
        <p:sp>
          <p:nvSpPr>
            <p:cNvPr id="2121" name="Freeform 63"/>
            <p:cNvSpPr/>
            <p:nvPr/>
          </p:nvSpPr>
          <p:spPr>
            <a:xfrm>
              <a:off x="4062" y="3021"/>
              <a:ext cx="27" cy="55"/>
            </a:xfrm>
            <a:custGeom>
              <a:avLst/>
              <a:gdLst/>
              <a:ahLst/>
              <a:cxnLst>
                <a:cxn ang="0">
                  <a:pos x="2" y="0"/>
                </a:cxn>
                <a:cxn ang="0">
                  <a:pos x="2" y="1"/>
                </a:cxn>
                <a:cxn ang="0">
                  <a:pos x="2" y="1"/>
                </a:cxn>
                <a:cxn ang="0">
                  <a:pos x="0" y="1"/>
                </a:cxn>
                <a:cxn ang="0">
                  <a:pos x="2" y="1"/>
                </a:cxn>
                <a:cxn ang="0">
                  <a:pos x="2" y="1"/>
                </a:cxn>
                <a:cxn ang="0">
                  <a:pos x="2" y="1"/>
                </a:cxn>
                <a:cxn ang="0">
                  <a:pos x="2" y="0"/>
                </a:cxn>
              </a:cxnLst>
              <a:rect l="0" t="0" r="0" b="0"/>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w="12700">
              <a:noFill/>
            </a:ln>
          </p:spPr>
          <p:txBody>
            <a:bodyPr/>
            <a:lstStyle/>
            <a:p>
              <a:endParaRPr lang="zh-CN" altLang="en-US"/>
            </a:p>
          </p:txBody>
        </p:sp>
        <p:sp>
          <p:nvSpPr>
            <p:cNvPr id="2122" name="Freeform 64"/>
            <p:cNvSpPr/>
            <p:nvPr/>
          </p:nvSpPr>
          <p:spPr>
            <a:xfrm>
              <a:off x="4113" y="3012"/>
              <a:ext cx="19" cy="55"/>
            </a:xfrm>
            <a:custGeom>
              <a:avLst/>
              <a:gdLst/>
              <a:ahLst/>
              <a:cxnLst>
                <a:cxn ang="0">
                  <a:pos x="2" y="2"/>
                </a:cxn>
                <a:cxn ang="0">
                  <a:pos x="2" y="2"/>
                </a:cxn>
                <a:cxn ang="0">
                  <a:pos x="0" y="2"/>
                </a:cxn>
                <a:cxn ang="0">
                  <a:pos x="2" y="2"/>
                </a:cxn>
                <a:cxn ang="0">
                  <a:pos x="2" y="2"/>
                </a:cxn>
                <a:cxn ang="0">
                  <a:pos x="2" y="2"/>
                </a:cxn>
                <a:cxn ang="0">
                  <a:pos x="2" y="2"/>
                </a:cxn>
              </a:cxnLst>
              <a:rect l="0" t="0" r="0" b="0"/>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w="12700">
              <a:noFill/>
            </a:ln>
          </p:spPr>
          <p:txBody>
            <a:bodyPr/>
            <a:lstStyle/>
            <a:p>
              <a:endParaRPr lang="zh-CN" altLang="en-US"/>
            </a:p>
          </p:txBody>
        </p:sp>
        <p:sp>
          <p:nvSpPr>
            <p:cNvPr id="2123" name="Freeform 65"/>
            <p:cNvSpPr/>
            <p:nvPr/>
          </p:nvSpPr>
          <p:spPr>
            <a:xfrm>
              <a:off x="4135" y="2995"/>
              <a:ext cx="10" cy="25"/>
            </a:xfrm>
            <a:custGeom>
              <a:avLst/>
              <a:gdLst/>
              <a:ahLst/>
              <a:cxnLst>
                <a:cxn ang="0">
                  <a:pos x="1" y="0"/>
                </a:cxn>
                <a:cxn ang="0">
                  <a:pos x="1" y="2"/>
                </a:cxn>
                <a:cxn ang="0">
                  <a:pos x="1" y="2"/>
                </a:cxn>
                <a:cxn ang="0">
                  <a:pos x="1" y="0"/>
                </a:cxn>
              </a:cxnLst>
              <a:rect l="0" t="0" r="0" b="0"/>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w="12700">
              <a:noFill/>
            </a:ln>
          </p:spPr>
          <p:txBody>
            <a:bodyPr/>
            <a:lstStyle/>
            <a:p>
              <a:endParaRPr lang="zh-CN" altLang="en-US"/>
            </a:p>
          </p:txBody>
        </p:sp>
        <p:sp>
          <p:nvSpPr>
            <p:cNvPr id="2124" name="Freeform 66"/>
            <p:cNvSpPr/>
            <p:nvPr/>
          </p:nvSpPr>
          <p:spPr>
            <a:xfrm>
              <a:off x="4145" y="3007"/>
              <a:ext cx="21" cy="48"/>
            </a:xfrm>
            <a:custGeom>
              <a:avLst/>
              <a:gdLst/>
              <a:ahLst/>
              <a:cxnLst>
                <a:cxn ang="0">
                  <a:pos x="2" y="0"/>
                </a:cxn>
                <a:cxn ang="0">
                  <a:pos x="2" y="2"/>
                </a:cxn>
                <a:cxn ang="0">
                  <a:pos x="2" y="2"/>
                </a:cxn>
                <a:cxn ang="0">
                  <a:pos x="2" y="2"/>
                </a:cxn>
                <a:cxn ang="0">
                  <a:pos x="0" y="2"/>
                </a:cxn>
                <a:cxn ang="0">
                  <a:pos x="2" y="2"/>
                </a:cxn>
                <a:cxn ang="0">
                  <a:pos x="2" y="2"/>
                </a:cxn>
                <a:cxn ang="0">
                  <a:pos x="2" y="0"/>
                </a:cxn>
              </a:cxnLst>
              <a:rect l="0" t="0" r="0" b="0"/>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w="12700">
              <a:noFill/>
            </a:ln>
          </p:spPr>
          <p:txBody>
            <a:bodyPr/>
            <a:lstStyle/>
            <a:p>
              <a:endParaRPr lang="zh-CN" altLang="en-US"/>
            </a:p>
          </p:txBody>
        </p:sp>
        <p:sp>
          <p:nvSpPr>
            <p:cNvPr id="2125" name="Freeform 67"/>
            <p:cNvSpPr/>
            <p:nvPr/>
          </p:nvSpPr>
          <p:spPr>
            <a:xfrm>
              <a:off x="3876" y="3076"/>
              <a:ext cx="12" cy="27"/>
            </a:xfrm>
            <a:custGeom>
              <a:avLst/>
              <a:gdLst/>
              <a:ahLst/>
              <a:cxnLst>
                <a:cxn ang="0">
                  <a:pos x="2" y="2"/>
                </a:cxn>
                <a:cxn ang="0">
                  <a:pos x="0" y="2"/>
                </a:cxn>
                <a:cxn ang="0">
                  <a:pos x="2" y="2"/>
                </a:cxn>
                <a:cxn ang="0">
                  <a:pos x="2" y="2"/>
                </a:cxn>
              </a:cxnLst>
              <a:rect l="0" t="0" r="0" b="0"/>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w="12700">
              <a:noFill/>
            </a:ln>
          </p:spPr>
          <p:txBody>
            <a:bodyPr/>
            <a:lstStyle/>
            <a:p>
              <a:endParaRPr lang="zh-CN" altLang="en-US"/>
            </a:p>
          </p:txBody>
        </p:sp>
        <p:sp>
          <p:nvSpPr>
            <p:cNvPr id="2126" name="Freeform 68"/>
            <p:cNvSpPr/>
            <p:nvPr/>
          </p:nvSpPr>
          <p:spPr>
            <a:xfrm>
              <a:off x="3866" y="3053"/>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27" name="Freeform 69"/>
            <p:cNvSpPr/>
            <p:nvPr/>
          </p:nvSpPr>
          <p:spPr>
            <a:xfrm>
              <a:off x="3862" y="3035"/>
              <a:ext cx="12" cy="14"/>
            </a:xfrm>
            <a:custGeom>
              <a:avLst/>
              <a:gdLst/>
              <a:ahLst/>
              <a:cxnLst>
                <a:cxn ang="0">
                  <a:pos x="2" y="1"/>
                </a:cxn>
                <a:cxn ang="0">
                  <a:pos x="0" y="1"/>
                </a:cxn>
                <a:cxn ang="0">
                  <a:pos x="2" y="1"/>
                </a:cxn>
                <a:cxn ang="0">
                  <a:pos x="2" y="1"/>
                </a:cxn>
              </a:cxnLst>
              <a:rect l="0" t="0" r="0" b="0"/>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w="12700">
              <a:noFill/>
            </a:ln>
          </p:spPr>
          <p:txBody>
            <a:bodyPr/>
            <a:lstStyle/>
            <a:p>
              <a:endParaRPr lang="zh-CN" altLang="en-US"/>
            </a:p>
          </p:txBody>
        </p:sp>
        <p:sp>
          <p:nvSpPr>
            <p:cNvPr id="2128" name="Freeform 70"/>
            <p:cNvSpPr/>
            <p:nvPr/>
          </p:nvSpPr>
          <p:spPr>
            <a:xfrm>
              <a:off x="3850" y="2995"/>
              <a:ext cx="11" cy="19"/>
            </a:xfrm>
            <a:custGeom>
              <a:avLst/>
              <a:gdLst/>
              <a:ahLst/>
              <a:cxnLst>
                <a:cxn ang="0">
                  <a:pos x="2" y="0"/>
                </a:cxn>
                <a:cxn ang="0">
                  <a:pos x="0" y="2"/>
                </a:cxn>
                <a:cxn ang="0">
                  <a:pos x="2" y="2"/>
                </a:cxn>
                <a:cxn ang="0">
                  <a:pos x="2" y="0"/>
                </a:cxn>
              </a:cxnLst>
              <a:rect l="0" t="0" r="0" b="0"/>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w="12700">
              <a:noFill/>
            </a:ln>
          </p:spPr>
          <p:txBody>
            <a:bodyPr/>
            <a:lstStyle/>
            <a:p>
              <a:endParaRPr lang="zh-CN" altLang="en-US"/>
            </a:p>
          </p:txBody>
        </p:sp>
        <p:sp>
          <p:nvSpPr>
            <p:cNvPr id="2129" name="Freeform 71"/>
            <p:cNvSpPr/>
            <p:nvPr/>
          </p:nvSpPr>
          <p:spPr>
            <a:xfrm>
              <a:off x="3852" y="3020"/>
              <a:ext cx="16" cy="13"/>
            </a:xfrm>
            <a:custGeom>
              <a:avLst/>
              <a:gdLst/>
              <a:ahLst/>
              <a:cxnLst>
                <a:cxn ang="0">
                  <a:pos x="1" y="0"/>
                </a:cxn>
                <a:cxn ang="0">
                  <a:pos x="1" y="1"/>
                </a:cxn>
                <a:cxn ang="0">
                  <a:pos x="1" y="1"/>
                </a:cxn>
                <a:cxn ang="0">
                  <a:pos x="1" y="0"/>
                </a:cxn>
              </a:cxnLst>
              <a:rect l="0" t="0" r="0" b="0"/>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w="12700">
              <a:noFill/>
            </a:ln>
          </p:spPr>
          <p:txBody>
            <a:bodyPr/>
            <a:lstStyle/>
            <a:p>
              <a:endParaRPr lang="zh-CN" altLang="en-US"/>
            </a:p>
          </p:txBody>
        </p:sp>
        <p:sp>
          <p:nvSpPr>
            <p:cNvPr id="2130" name="Freeform 72"/>
            <p:cNvSpPr/>
            <p:nvPr/>
          </p:nvSpPr>
          <p:spPr>
            <a:xfrm>
              <a:off x="4688" y="3643"/>
              <a:ext cx="45" cy="60"/>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w="12700">
              <a:noFill/>
            </a:ln>
          </p:spPr>
          <p:txBody>
            <a:bodyPr/>
            <a:lstStyle/>
            <a:p>
              <a:endParaRPr lang="zh-CN" altLang="en-US"/>
            </a:p>
          </p:txBody>
        </p:sp>
        <p:sp>
          <p:nvSpPr>
            <p:cNvPr id="2131" name="Freeform 73"/>
            <p:cNvSpPr/>
            <p:nvPr/>
          </p:nvSpPr>
          <p:spPr>
            <a:xfrm>
              <a:off x="4919" y="3594"/>
              <a:ext cx="53" cy="46"/>
            </a:xfrm>
            <a:custGeom>
              <a:avLst/>
              <a:gdLst/>
              <a:ahLst/>
              <a:cxnLst>
                <a:cxn ang="0">
                  <a:pos x="1" y="2"/>
                </a:cxn>
                <a:cxn ang="0">
                  <a:pos x="1" y="2"/>
                </a:cxn>
                <a:cxn ang="0">
                  <a:pos x="1" y="2"/>
                </a:cxn>
                <a:cxn ang="0">
                  <a:pos x="1" y="2"/>
                </a:cxn>
                <a:cxn ang="0">
                  <a:pos x="1" y="2"/>
                </a:cxn>
                <a:cxn ang="0">
                  <a:pos x="1" y="2"/>
                </a:cxn>
                <a:cxn ang="0">
                  <a:pos x="1" y="0"/>
                </a:cxn>
                <a:cxn ang="0">
                  <a:pos x="1" y="2"/>
                </a:cxn>
                <a:cxn ang="0">
                  <a:pos x="1" y="2"/>
                </a:cxn>
                <a:cxn ang="0">
                  <a:pos x="1" y="2"/>
                </a:cxn>
              </a:cxnLst>
              <a:rect l="0" t="0" r="0" b="0"/>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w="12700">
              <a:noFill/>
            </a:ln>
          </p:spPr>
          <p:txBody>
            <a:bodyPr/>
            <a:lstStyle/>
            <a:p>
              <a:endParaRPr lang="zh-CN" altLang="en-US"/>
            </a:p>
          </p:txBody>
        </p:sp>
        <p:sp>
          <p:nvSpPr>
            <p:cNvPr id="2132" name="Freeform 74"/>
            <p:cNvSpPr/>
            <p:nvPr/>
          </p:nvSpPr>
          <p:spPr>
            <a:xfrm>
              <a:off x="4759" y="3569"/>
              <a:ext cx="17" cy="23"/>
            </a:xfrm>
            <a:custGeom>
              <a:avLst/>
              <a:gdLst/>
              <a:ahLst/>
              <a:cxnLst>
                <a:cxn ang="0">
                  <a:pos x="1" y="0"/>
                </a:cxn>
                <a:cxn ang="0">
                  <a:pos x="0" y="2"/>
                </a:cxn>
                <a:cxn ang="0">
                  <a:pos x="1" y="2"/>
                </a:cxn>
                <a:cxn ang="0">
                  <a:pos x="1" y="0"/>
                </a:cxn>
              </a:cxnLst>
              <a:rect l="0" t="0" r="0" b="0"/>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w="12700">
              <a:noFill/>
            </a:ln>
          </p:spPr>
          <p:txBody>
            <a:bodyPr/>
            <a:lstStyle/>
            <a:p>
              <a:endParaRPr lang="zh-CN" altLang="en-US"/>
            </a:p>
          </p:txBody>
        </p:sp>
        <p:sp>
          <p:nvSpPr>
            <p:cNvPr id="2133" name="Freeform 75"/>
            <p:cNvSpPr/>
            <p:nvPr/>
          </p:nvSpPr>
          <p:spPr>
            <a:xfrm>
              <a:off x="4751" y="3547"/>
              <a:ext cx="20" cy="17"/>
            </a:xfrm>
            <a:custGeom>
              <a:avLst/>
              <a:gdLst/>
              <a:ahLst/>
              <a:cxnLst>
                <a:cxn ang="0">
                  <a:pos x="2" y="0"/>
                </a:cxn>
                <a:cxn ang="0">
                  <a:pos x="0" y="1"/>
                </a:cxn>
                <a:cxn ang="0">
                  <a:pos x="2" y="1"/>
                </a:cxn>
                <a:cxn ang="0">
                  <a:pos x="2" y="0"/>
                </a:cxn>
              </a:cxnLst>
              <a:rect l="0" t="0" r="0" b="0"/>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w="12700">
              <a:noFill/>
            </a:ln>
          </p:spPr>
          <p:txBody>
            <a:bodyPr/>
            <a:lstStyle/>
            <a:p>
              <a:endParaRPr lang="zh-CN" altLang="en-US"/>
            </a:p>
          </p:txBody>
        </p:sp>
        <p:sp>
          <p:nvSpPr>
            <p:cNvPr id="2134" name="Freeform 76"/>
            <p:cNvSpPr/>
            <p:nvPr/>
          </p:nvSpPr>
          <p:spPr>
            <a:xfrm>
              <a:off x="4598" y="3353"/>
              <a:ext cx="24" cy="33"/>
            </a:xfrm>
            <a:custGeom>
              <a:avLst/>
              <a:gdLst/>
              <a:ahLst/>
              <a:cxnLst>
                <a:cxn ang="0">
                  <a:pos x="2" y="0"/>
                </a:cxn>
                <a:cxn ang="0">
                  <a:pos x="2" y="2"/>
                </a:cxn>
                <a:cxn ang="0">
                  <a:pos x="2" y="2"/>
                </a:cxn>
                <a:cxn ang="0">
                  <a:pos x="2" y="2"/>
                </a:cxn>
                <a:cxn ang="0">
                  <a:pos x="2" y="0"/>
                </a:cxn>
              </a:cxnLst>
              <a:rect l="0" t="0" r="0" b="0"/>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w="12700">
              <a:noFill/>
            </a:ln>
          </p:spPr>
          <p:txBody>
            <a:bodyPr/>
            <a:lstStyle/>
            <a:p>
              <a:endParaRPr lang="zh-CN" altLang="en-US"/>
            </a:p>
          </p:txBody>
        </p:sp>
        <p:sp>
          <p:nvSpPr>
            <p:cNvPr id="2135" name="Freeform 77"/>
            <p:cNvSpPr/>
            <p:nvPr/>
          </p:nvSpPr>
          <p:spPr>
            <a:xfrm>
              <a:off x="4632" y="3396"/>
              <a:ext cx="26" cy="33"/>
            </a:xfrm>
            <a:custGeom>
              <a:avLst/>
              <a:gdLst/>
              <a:ahLst/>
              <a:cxnLst>
                <a:cxn ang="0">
                  <a:pos x="2" y="0"/>
                </a:cxn>
                <a:cxn ang="0">
                  <a:pos x="2" y="2"/>
                </a:cxn>
                <a:cxn ang="0">
                  <a:pos x="2" y="2"/>
                </a:cxn>
                <a:cxn ang="0">
                  <a:pos x="2" y="2"/>
                </a:cxn>
                <a:cxn ang="0">
                  <a:pos x="2" y="0"/>
                </a:cxn>
              </a:cxnLst>
              <a:rect l="0" t="0" r="0" b="0"/>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w="12700">
              <a:noFill/>
            </a:ln>
          </p:spPr>
          <p:txBody>
            <a:bodyPr/>
            <a:lstStyle/>
            <a:p>
              <a:endParaRPr lang="zh-CN" altLang="en-US"/>
            </a:p>
          </p:txBody>
        </p:sp>
        <p:sp>
          <p:nvSpPr>
            <p:cNvPr id="2136" name="Freeform 78"/>
            <p:cNvSpPr/>
            <p:nvPr/>
          </p:nvSpPr>
          <p:spPr>
            <a:xfrm>
              <a:off x="4659" y="3459"/>
              <a:ext cx="28" cy="28"/>
            </a:xfrm>
            <a:custGeom>
              <a:avLst/>
              <a:gdLst/>
              <a:ahLst/>
              <a:cxnLst>
                <a:cxn ang="0">
                  <a:pos x="1" y="2"/>
                </a:cxn>
                <a:cxn ang="0">
                  <a:pos x="1" y="2"/>
                </a:cxn>
                <a:cxn ang="0">
                  <a:pos x="1" y="2"/>
                </a:cxn>
                <a:cxn ang="0">
                  <a:pos x="1" y="2"/>
                </a:cxn>
                <a:cxn ang="0">
                  <a:pos x="1" y="2"/>
                </a:cxn>
              </a:cxnLst>
              <a:rect l="0" t="0" r="0" b="0"/>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w="12700">
              <a:noFill/>
            </a:ln>
          </p:spPr>
          <p:txBody>
            <a:bodyPr/>
            <a:lstStyle/>
            <a:p>
              <a:endParaRPr lang="zh-CN" altLang="en-US"/>
            </a:p>
          </p:txBody>
        </p:sp>
        <p:sp>
          <p:nvSpPr>
            <p:cNvPr id="2137" name="Freeform 79"/>
            <p:cNvSpPr/>
            <p:nvPr/>
          </p:nvSpPr>
          <p:spPr>
            <a:xfrm>
              <a:off x="4693" y="3449"/>
              <a:ext cx="28" cy="26"/>
            </a:xfrm>
            <a:custGeom>
              <a:avLst/>
              <a:gdLst/>
              <a:ahLst/>
              <a:cxnLst>
                <a:cxn ang="0">
                  <a:pos x="1" y="2"/>
                </a:cxn>
                <a:cxn ang="0">
                  <a:pos x="1" y="2"/>
                </a:cxn>
                <a:cxn ang="0">
                  <a:pos x="1" y="2"/>
                </a:cxn>
                <a:cxn ang="0">
                  <a:pos x="1" y="2"/>
                </a:cxn>
                <a:cxn ang="0">
                  <a:pos x="1" y="2"/>
                </a:cxn>
              </a:cxnLst>
              <a:rect l="0" t="0" r="0" b="0"/>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w="12700">
              <a:noFill/>
            </a:ln>
          </p:spPr>
          <p:txBody>
            <a:bodyPr/>
            <a:lstStyle/>
            <a:p>
              <a:endParaRPr lang="zh-CN" altLang="en-US"/>
            </a:p>
          </p:txBody>
        </p:sp>
        <p:sp>
          <p:nvSpPr>
            <p:cNvPr id="2138" name="Freeform 80"/>
            <p:cNvSpPr/>
            <p:nvPr/>
          </p:nvSpPr>
          <p:spPr>
            <a:xfrm>
              <a:off x="4683" y="3413"/>
              <a:ext cx="26" cy="20"/>
            </a:xfrm>
            <a:custGeom>
              <a:avLst/>
              <a:gdLst/>
              <a:ahLst/>
              <a:cxnLst>
                <a:cxn ang="0">
                  <a:pos x="1" y="1"/>
                </a:cxn>
                <a:cxn ang="0">
                  <a:pos x="1" y="1"/>
                </a:cxn>
                <a:cxn ang="0">
                  <a:pos x="1" y="1"/>
                </a:cxn>
                <a:cxn ang="0">
                  <a:pos x="1" y="1"/>
                </a:cxn>
                <a:cxn ang="0">
                  <a:pos x="1" y="1"/>
                </a:cxn>
              </a:cxnLst>
              <a:rect l="0" t="0" r="0" b="0"/>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w="12700">
              <a:noFill/>
            </a:ln>
          </p:spPr>
          <p:txBody>
            <a:bodyPr/>
            <a:lstStyle/>
            <a:p>
              <a:endParaRPr lang="zh-CN" altLang="en-US"/>
            </a:p>
          </p:txBody>
        </p:sp>
        <p:sp>
          <p:nvSpPr>
            <p:cNvPr id="2139" name="Freeform 81"/>
            <p:cNvSpPr/>
            <p:nvPr/>
          </p:nvSpPr>
          <p:spPr>
            <a:xfrm>
              <a:off x="4657" y="3388"/>
              <a:ext cx="26" cy="35"/>
            </a:xfrm>
            <a:custGeom>
              <a:avLst/>
              <a:gdLst/>
              <a:ahLst/>
              <a:cxnLst>
                <a:cxn ang="0">
                  <a:pos x="1" y="1"/>
                </a:cxn>
                <a:cxn ang="0">
                  <a:pos x="1" y="1"/>
                </a:cxn>
                <a:cxn ang="0">
                  <a:pos x="1" y="1"/>
                </a:cxn>
                <a:cxn ang="0">
                  <a:pos x="1" y="1"/>
                </a:cxn>
                <a:cxn ang="0">
                  <a:pos x="1" y="1"/>
                </a:cxn>
                <a:cxn ang="0">
                  <a:pos x="1" y="1"/>
                </a:cxn>
              </a:cxnLst>
              <a:rect l="0" t="0" r="0" b="0"/>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w="12700">
              <a:noFill/>
            </a:ln>
          </p:spPr>
          <p:txBody>
            <a:bodyPr/>
            <a:lstStyle/>
            <a:p>
              <a:endParaRPr lang="zh-CN" altLang="en-US"/>
            </a:p>
          </p:txBody>
        </p:sp>
        <p:sp>
          <p:nvSpPr>
            <p:cNvPr id="2140" name="Freeform 82"/>
            <p:cNvSpPr/>
            <p:nvPr/>
          </p:nvSpPr>
          <p:spPr>
            <a:xfrm>
              <a:off x="4625" y="3372"/>
              <a:ext cx="24" cy="26"/>
            </a:xfrm>
            <a:custGeom>
              <a:avLst/>
              <a:gdLst/>
              <a:ahLst/>
              <a:cxnLst>
                <a:cxn ang="0">
                  <a:pos x="2" y="1"/>
                </a:cxn>
                <a:cxn ang="0">
                  <a:pos x="2" y="1"/>
                </a:cxn>
                <a:cxn ang="0">
                  <a:pos x="2" y="1"/>
                </a:cxn>
                <a:cxn ang="0">
                  <a:pos x="2" y="1"/>
                </a:cxn>
                <a:cxn ang="0">
                  <a:pos x="2" y="1"/>
                </a:cxn>
              </a:cxnLst>
              <a:rect l="0" t="0" r="0" b="0"/>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w="12700">
              <a:noFill/>
            </a:ln>
          </p:spPr>
          <p:txBody>
            <a:bodyPr/>
            <a:lstStyle/>
            <a:p>
              <a:endParaRPr lang="zh-CN" altLang="en-US"/>
            </a:p>
          </p:txBody>
        </p:sp>
        <p:sp>
          <p:nvSpPr>
            <p:cNvPr id="2141" name="Freeform 83"/>
            <p:cNvSpPr/>
            <p:nvPr/>
          </p:nvSpPr>
          <p:spPr>
            <a:xfrm>
              <a:off x="4665" y="3425"/>
              <a:ext cx="24" cy="26"/>
            </a:xfrm>
            <a:custGeom>
              <a:avLst/>
              <a:gdLst/>
              <a:ahLst/>
              <a:cxnLst>
                <a:cxn ang="0">
                  <a:pos x="2" y="1"/>
                </a:cxn>
                <a:cxn ang="0">
                  <a:pos x="2" y="1"/>
                </a:cxn>
                <a:cxn ang="0">
                  <a:pos x="2" y="1"/>
                </a:cxn>
                <a:cxn ang="0">
                  <a:pos x="2" y="1"/>
                </a:cxn>
                <a:cxn ang="0">
                  <a:pos x="2" y="1"/>
                </a:cxn>
              </a:cxnLst>
              <a:rect l="0" t="0" r="0" b="0"/>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w="12700">
              <a:noFill/>
            </a:ln>
          </p:spPr>
          <p:txBody>
            <a:bodyPr/>
            <a:lstStyle/>
            <a:p>
              <a:endParaRPr lang="zh-CN" altLang="en-US"/>
            </a:p>
          </p:txBody>
        </p:sp>
        <p:sp>
          <p:nvSpPr>
            <p:cNvPr id="2142" name="Freeform 84"/>
            <p:cNvSpPr/>
            <p:nvPr/>
          </p:nvSpPr>
          <p:spPr>
            <a:xfrm>
              <a:off x="3055" y="2051"/>
              <a:ext cx="141" cy="108"/>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w="12700">
              <a:noFill/>
            </a:ln>
          </p:spPr>
          <p:txBody>
            <a:bodyPr/>
            <a:lstStyle/>
            <a:p>
              <a:endParaRPr lang="zh-CN" altLang="en-US"/>
            </a:p>
          </p:txBody>
        </p:sp>
        <p:sp>
          <p:nvSpPr>
            <p:cNvPr id="2143" name="Freeform 85"/>
            <p:cNvSpPr/>
            <p:nvPr/>
          </p:nvSpPr>
          <p:spPr>
            <a:xfrm>
              <a:off x="3139" y="2155"/>
              <a:ext cx="40" cy="12"/>
            </a:xfrm>
            <a:custGeom>
              <a:avLst/>
              <a:gdLst/>
              <a:ahLst/>
              <a:cxnLst>
                <a:cxn ang="0">
                  <a:pos x="2" y="0"/>
                </a:cxn>
                <a:cxn ang="0">
                  <a:pos x="2" y="1"/>
                </a:cxn>
                <a:cxn ang="0">
                  <a:pos x="2" y="1"/>
                </a:cxn>
                <a:cxn ang="0">
                  <a:pos x="2" y="1"/>
                </a:cxn>
                <a:cxn ang="0">
                  <a:pos x="2" y="0"/>
                </a:cxn>
              </a:cxnLst>
              <a:rect l="0" t="0" r="0" b="0"/>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w="12700">
              <a:noFill/>
            </a:ln>
          </p:spPr>
          <p:txBody>
            <a:bodyPr/>
            <a:lstStyle/>
            <a:p>
              <a:endParaRPr lang="zh-CN" altLang="en-US"/>
            </a:p>
          </p:txBody>
        </p:sp>
        <p:sp>
          <p:nvSpPr>
            <p:cNvPr id="2144" name="Freeform 86"/>
            <p:cNvSpPr/>
            <p:nvPr/>
          </p:nvSpPr>
          <p:spPr>
            <a:xfrm>
              <a:off x="3344" y="1999"/>
              <a:ext cx="42" cy="28"/>
            </a:xfrm>
            <a:custGeom>
              <a:avLst/>
              <a:gdLst/>
              <a:ahLst/>
              <a:cxnLst>
                <a:cxn ang="0">
                  <a:pos x="1" y="2"/>
                </a:cxn>
                <a:cxn ang="0">
                  <a:pos x="1" y="2"/>
                </a:cxn>
                <a:cxn ang="0">
                  <a:pos x="1" y="2"/>
                </a:cxn>
                <a:cxn ang="0">
                  <a:pos x="1" y="2"/>
                </a:cxn>
                <a:cxn ang="0">
                  <a:pos x="1" y="0"/>
                </a:cxn>
                <a:cxn ang="0">
                  <a:pos x="1" y="2"/>
                </a:cxn>
              </a:cxnLst>
              <a:rect l="0" t="0" r="0" b="0"/>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w="12700">
              <a:noFill/>
            </a:ln>
          </p:spPr>
          <p:txBody>
            <a:bodyPr/>
            <a:lstStyle/>
            <a:p>
              <a:endParaRPr lang="zh-CN" altLang="en-US"/>
            </a:p>
          </p:txBody>
        </p:sp>
        <p:sp>
          <p:nvSpPr>
            <p:cNvPr id="2145" name="Freeform 87"/>
            <p:cNvSpPr/>
            <p:nvPr/>
          </p:nvSpPr>
          <p:spPr>
            <a:xfrm>
              <a:off x="3374" y="2012"/>
              <a:ext cx="50" cy="20"/>
            </a:xfrm>
            <a:custGeom>
              <a:avLst/>
              <a:gdLst/>
              <a:ahLst/>
              <a:cxnLst>
                <a:cxn ang="0">
                  <a:pos x="1" y="0"/>
                </a:cxn>
                <a:cxn ang="0">
                  <a:pos x="1" y="2"/>
                </a:cxn>
                <a:cxn ang="0">
                  <a:pos x="1" y="2"/>
                </a:cxn>
                <a:cxn ang="0">
                  <a:pos x="1" y="2"/>
                </a:cxn>
                <a:cxn ang="0">
                  <a:pos x="1" y="0"/>
                </a:cxn>
              </a:cxnLst>
              <a:rect l="0" t="0" r="0" b="0"/>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w="12700">
              <a:noFill/>
            </a:ln>
          </p:spPr>
          <p:txBody>
            <a:bodyPr/>
            <a:lstStyle/>
            <a:p>
              <a:endParaRPr lang="zh-CN" altLang="en-US"/>
            </a:p>
          </p:txBody>
        </p:sp>
        <p:sp>
          <p:nvSpPr>
            <p:cNvPr id="2146" name="Freeform 88"/>
            <p:cNvSpPr/>
            <p:nvPr/>
          </p:nvSpPr>
          <p:spPr>
            <a:xfrm>
              <a:off x="3428" y="2015"/>
              <a:ext cx="50" cy="32"/>
            </a:xfrm>
            <a:custGeom>
              <a:avLst/>
              <a:gdLst/>
              <a:ahLst/>
              <a:cxnLst>
                <a:cxn ang="0">
                  <a:pos x="2" y="1"/>
                </a:cxn>
                <a:cxn ang="0">
                  <a:pos x="2" y="1"/>
                </a:cxn>
                <a:cxn ang="0">
                  <a:pos x="2" y="1"/>
                </a:cxn>
                <a:cxn ang="0">
                  <a:pos x="2" y="1"/>
                </a:cxn>
                <a:cxn ang="0">
                  <a:pos x="2" y="1"/>
                </a:cxn>
                <a:cxn ang="0">
                  <a:pos x="2" y="1"/>
                </a:cxn>
                <a:cxn ang="0">
                  <a:pos x="2" y="1"/>
                </a:cxn>
              </a:cxnLst>
              <a:rect l="0" t="0" r="0" b="0"/>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w="12700">
              <a:noFill/>
            </a:ln>
          </p:spPr>
          <p:txBody>
            <a:bodyPr/>
            <a:lstStyle/>
            <a:p>
              <a:endParaRPr lang="zh-CN" altLang="en-US"/>
            </a:p>
          </p:txBody>
        </p:sp>
        <p:sp>
          <p:nvSpPr>
            <p:cNvPr id="2147" name="Freeform 89"/>
            <p:cNvSpPr/>
            <p:nvPr/>
          </p:nvSpPr>
          <p:spPr>
            <a:xfrm>
              <a:off x="3777" y="2042"/>
              <a:ext cx="88" cy="31"/>
            </a:xfrm>
            <a:custGeom>
              <a:avLst/>
              <a:gdLst/>
              <a:ahLst/>
              <a:cxnLst>
                <a:cxn ang="0">
                  <a:pos x="2" y="0"/>
                </a:cxn>
                <a:cxn ang="0">
                  <a:pos x="2" y="2"/>
                </a:cxn>
                <a:cxn ang="0">
                  <a:pos x="2" y="2"/>
                </a:cxn>
                <a:cxn ang="0">
                  <a:pos x="2" y="2"/>
                </a:cxn>
                <a:cxn ang="0">
                  <a:pos x="2" y="2"/>
                </a:cxn>
                <a:cxn ang="0">
                  <a:pos x="2" y="2"/>
                </a:cxn>
                <a:cxn ang="0">
                  <a:pos x="2" y="0"/>
                </a:cxn>
              </a:cxnLst>
              <a:rect l="0" t="0" r="0" b="0"/>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w="12700">
              <a:noFill/>
            </a:ln>
          </p:spPr>
          <p:txBody>
            <a:bodyPr/>
            <a:lstStyle/>
            <a:p>
              <a:endParaRPr lang="zh-CN" altLang="en-US"/>
            </a:p>
          </p:txBody>
        </p:sp>
        <p:sp>
          <p:nvSpPr>
            <p:cNvPr id="2148" name="Freeform 90"/>
            <p:cNvSpPr/>
            <p:nvPr/>
          </p:nvSpPr>
          <p:spPr>
            <a:xfrm>
              <a:off x="3867" y="2041"/>
              <a:ext cx="46" cy="24"/>
            </a:xfrm>
            <a:custGeom>
              <a:avLst/>
              <a:gdLst/>
              <a:ahLst/>
              <a:cxnLst>
                <a:cxn ang="0">
                  <a:pos x="1" y="2"/>
                </a:cxn>
                <a:cxn ang="0">
                  <a:pos x="1" y="2"/>
                </a:cxn>
                <a:cxn ang="0">
                  <a:pos x="1" y="2"/>
                </a:cxn>
                <a:cxn ang="0">
                  <a:pos x="1" y="2"/>
                </a:cxn>
                <a:cxn ang="0">
                  <a:pos x="1" y="2"/>
                </a:cxn>
              </a:cxnLst>
              <a:rect l="0" t="0" r="0" b="0"/>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w="12700">
              <a:noFill/>
            </a:ln>
          </p:spPr>
          <p:txBody>
            <a:bodyPr/>
            <a:lstStyle/>
            <a:p>
              <a:endParaRPr lang="zh-CN" altLang="en-US"/>
            </a:p>
          </p:txBody>
        </p:sp>
        <p:sp>
          <p:nvSpPr>
            <p:cNvPr id="2149" name="Freeform 91"/>
            <p:cNvSpPr/>
            <p:nvPr/>
          </p:nvSpPr>
          <p:spPr>
            <a:xfrm>
              <a:off x="3846" y="2070"/>
              <a:ext cx="37" cy="17"/>
            </a:xfrm>
            <a:custGeom>
              <a:avLst/>
              <a:gdLst/>
              <a:ahLst/>
              <a:cxnLst>
                <a:cxn ang="0">
                  <a:pos x="2" y="1"/>
                </a:cxn>
                <a:cxn ang="0">
                  <a:pos x="2" y="1"/>
                </a:cxn>
                <a:cxn ang="0">
                  <a:pos x="2" y="1"/>
                </a:cxn>
                <a:cxn ang="0">
                  <a:pos x="2" y="1"/>
                </a:cxn>
              </a:cxnLst>
              <a:rect l="0" t="0" r="0" b="0"/>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w="12700">
              <a:noFill/>
            </a:ln>
          </p:spPr>
          <p:txBody>
            <a:bodyPr/>
            <a:lstStyle/>
            <a:p>
              <a:endParaRPr lang="zh-CN" altLang="en-US"/>
            </a:p>
          </p:txBody>
        </p:sp>
        <p:sp>
          <p:nvSpPr>
            <p:cNvPr id="2150" name="Freeform 92"/>
            <p:cNvSpPr/>
            <p:nvPr/>
          </p:nvSpPr>
          <p:spPr>
            <a:xfrm>
              <a:off x="4098" y="2294"/>
              <a:ext cx="76" cy="114"/>
            </a:xfrm>
            <a:custGeom>
              <a:avLst/>
              <a:gdLst/>
              <a:ahLst/>
              <a:cxnLst>
                <a:cxn ang="0">
                  <a:pos x="1" y="0"/>
                </a:cxn>
                <a:cxn ang="0">
                  <a:pos x="0"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w="12700">
              <a:noFill/>
            </a:ln>
          </p:spPr>
          <p:txBody>
            <a:bodyPr/>
            <a:lstStyle/>
            <a:p>
              <a:endParaRPr lang="zh-CN" altLang="en-US"/>
            </a:p>
          </p:txBody>
        </p:sp>
        <p:sp>
          <p:nvSpPr>
            <p:cNvPr id="2151" name="Freeform 93"/>
            <p:cNvSpPr/>
            <p:nvPr/>
          </p:nvSpPr>
          <p:spPr>
            <a:xfrm>
              <a:off x="4159" y="2412"/>
              <a:ext cx="55" cy="78"/>
            </a:xfrm>
            <a:custGeom>
              <a:avLst/>
              <a:gdLst/>
              <a:ahLst/>
              <a:cxnLst>
                <a:cxn ang="0">
                  <a:pos x="1" y="2"/>
                </a:cxn>
                <a:cxn ang="0">
                  <a:pos x="1" y="2"/>
                </a:cxn>
                <a:cxn ang="0">
                  <a:pos x="1" y="2"/>
                </a:cxn>
                <a:cxn ang="0">
                  <a:pos x="1" y="2"/>
                </a:cxn>
                <a:cxn ang="0">
                  <a:pos x="1" y="2"/>
                </a:cxn>
                <a:cxn ang="0">
                  <a:pos x="1" y="2"/>
                </a:cxn>
                <a:cxn ang="0">
                  <a:pos x="0" y="2"/>
                </a:cxn>
                <a:cxn ang="0">
                  <a:pos x="1" y="2"/>
                </a:cxn>
                <a:cxn ang="0">
                  <a:pos x="1" y="2"/>
                </a:cxn>
                <a:cxn ang="0">
                  <a:pos x="1" y="2"/>
                </a:cxn>
                <a:cxn ang="0">
                  <a:pos x="1" y="2"/>
                </a:cxn>
                <a:cxn ang="0">
                  <a:pos x="1" y="2"/>
                </a:cxn>
                <a:cxn ang="0">
                  <a:pos x="1" y="2"/>
                </a:cxn>
                <a:cxn ang="0">
                  <a:pos x="1" y="2"/>
                </a:cxn>
              </a:cxnLst>
              <a:rect l="0" t="0" r="0" b="0"/>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w="12700">
              <a:noFill/>
            </a:ln>
          </p:spPr>
          <p:txBody>
            <a:bodyPr/>
            <a:lstStyle/>
            <a:p>
              <a:endParaRPr lang="zh-CN" altLang="en-US"/>
            </a:p>
          </p:txBody>
        </p:sp>
        <p:sp>
          <p:nvSpPr>
            <p:cNvPr id="2152" name="Freeform 94"/>
            <p:cNvSpPr/>
            <p:nvPr/>
          </p:nvSpPr>
          <p:spPr>
            <a:xfrm>
              <a:off x="4123" y="2492"/>
              <a:ext cx="109" cy="189"/>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 ang="0">
                  <a:pos x="1" y="2"/>
                </a:cxn>
                <a:cxn ang="0">
                  <a:pos x="1" y="2"/>
                </a:cxn>
                <a:cxn ang="0">
                  <a:pos x="1" y="2"/>
                </a:cxn>
                <a:cxn ang="0">
                  <a:pos x="1" y="2"/>
                </a:cxn>
              </a:cxnLst>
              <a:rect l="0" t="0" r="0" b="0"/>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w="12700">
              <a:noFill/>
            </a:ln>
          </p:spPr>
          <p:txBody>
            <a:bodyPr/>
            <a:lstStyle/>
            <a:p>
              <a:endParaRPr lang="zh-CN" altLang="en-US"/>
            </a:p>
          </p:txBody>
        </p:sp>
        <p:sp>
          <p:nvSpPr>
            <p:cNvPr id="2153" name="Freeform 95"/>
            <p:cNvSpPr/>
            <p:nvPr/>
          </p:nvSpPr>
          <p:spPr>
            <a:xfrm>
              <a:off x="3062" y="1988"/>
              <a:ext cx="52" cy="30"/>
            </a:xfrm>
            <a:custGeom>
              <a:avLst/>
              <a:gdLst/>
              <a:ahLst/>
              <a:cxnLst>
                <a:cxn ang="0">
                  <a:pos x="1" y="0"/>
                </a:cxn>
                <a:cxn ang="0">
                  <a:pos x="1" y="2"/>
                </a:cxn>
                <a:cxn ang="0">
                  <a:pos x="1" y="2"/>
                </a:cxn>
                <a:cxn ang="0">
                  <a:pos x="1" y="2"/>
                </a:cxn>
                <a:cxn ang="0">
                  <a:pos x="1" y="2"/>
                </a:cxn>
                <a:cxn ang="0">
                  <a:pos x="1" y="2"/>
                </a:cxn>
                <a:cxn ang="0">
                  <a:pos x="1" y="2"/>
                </a:cxn>
                <a:cxn ang="0">
                  <a:pos x="1" y="0"/>
                </a:cxn>
              </a:cxnLst>
              <a:rect l="0" t="0" r="0" b="0"/>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w="12700">
              <a:noFill/>
            </a:ln>
          </p:spPr>
          <p:txBody>
            <a:bodyPr/>
            <a:lstStyle/>
            <a:p>
              <a:endParaRPr lang="zh-CN" altLang="en-US"/>
            </a:p>
          </p:txBody>
        </p:sp>
        <p:sp>
          <p:nvSpPr>
            <p:cNvPr id="2154" name="Freeform 96"/>
            <p:cNvSpPr/>
            <p:nvPr/>
          </p:nvSpPr>
          <p:spPr>
            <a:xfrm>
              <a:off x="2955" y="1997"/>
              <a:ext cx="19" cy="22"/>
            </a:xfrm>
            <a:custGeom>
              <a:avLst/>
              <a:gdLst/>
              <a:ahLst/>
              <a:cxnLst>
                <a:cxn ang="0">
                  <a:pos x="1" y="0"/>
                </a:cxn>
                <a:cxn ang="0">
                  <a:pos x="0" y="2"/>
                </a:cxn>
                <a:cxn ang="0">
                  <a:pos x="1" y="2"/>
                </a:cxn>
                <a:cxn ang="0">
                  <a:pos x="1" y="0"/>
                </a:cxn>
              </a:cxnLst>
              <a:rect l="0" t="0" r="0" b="0"/>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w="12700">
              <a:noFill/>
            </a:ln>
          </p:spPr>
          <p:txBody>
            <a:bodyPr/>
            <a:lstStyle/>
            <a:p>
              <a:endParaRPr lang="zh-CN" altLang="en-US"/>
            </a:p>
          </p:txBody>
        </p:sp>
        <p:sp>
          <p:nvSpPr>
            <p:cNvPr id="2155" name="Freeform 97"/>
            <p:cNvSpPr/>
            <p:nvPr/>
          </p:nvSpPr>
          <p:spPr>
            <a:xfrm>
              <a:off x="2979" y="1996"/>
              <a:ext cx="37" cy="27"/>
            </a:xfrm>
            <a:custGeom>
              <a:avLst/>
              <a:gdLst/>
              <a:ahLst/>
              <a:cxnLst>
                <a:cxn ang="0">
                  <a:pos x="2" y="2"/>
                </a:cxn>
                <a:cxn ang="0">
                  <a:pos x="0" y="2"/>
                </a:cxn>
                <a:cxn ang="0">
                  <a:pos x="2" y="2"/>
                </a:cxn>
                <a:cxn ang="0">
                  <a:pos x="2" y="2"/>
                </a:cxn>
                <a:cxn ang="0">
                  <a:pos x="2" y="2"/>
                </a:cxn>
                <a:cxn ang="0">
                  <a:pos x="2" y="2"/>
                </a:cxn>
              </a:cxnLst>
              <a:rect l="0" t="0" r="0" b="0"/>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w="12700">
              <a:noFill/>
            </a:ln>
          </p:spPr>
          <p:txBody>
            <a:bodyPr/>
            <a:lstStyle/>
            <a:p>
              <a:endParaRPr lang="zh-CN" altLang="en-US"/>
            </a:p>
          </p:txBody>
        </p:sp>
        <p:sp>
          <p:nvSpPr>
            <p:cNvPr id="2156" name="Freeform 98"/>
            <p:cNvSpPr/>
            <p:nvPr/>
          </p:nvSpPr>
          <p:spPr>
            <a:xfrm>
              <a:off x="3040" y="1987"/>
              <a:ext cx="20" cy="16"/>
            </a:xfrm>
            <a:custGeom>
              <a:avLst/>
              <a:gdLst/>
              <a:ahLst/>
              <a:cxnLst>
                <a:cxn ang="0">
                  <a:pos x="1" y="0"/>
                </a:cxn>
                <a:cxn ang="0">
                  <a:pos x="1" y="1"/>
                </a:cxn>
                <a:cxn ang="0">
                  <a:pos x="1" y="1"/>
                </a:cxn>
                <a:cxn ang="0">
                  <a:pos x="1" y="0"/>
                </a:cxn>
              </a:cxnLst>
              <a:rect l="0" t="0" r="0" b="0"/>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w="12700">
              <a:noFill/>
            </a:ln>
          </p:spPr>
          <p:txBody>
            <a:bodyPr/>
            <a:lstStyle/>
            <a:p>
              <a:endParaRPr lang="zh-CN" altLang="en-US"/>
            </a:p>
          </p:txBody>
        </p:sp>
        <p:sp>
          <p:nvSpPr>
            <p:cNvPr id="2157" name="Freeform 99"/>
            <p:cNvSpPr/>
            <p:nvPr/>
          </p:nvSpPr>
          <p:spPr>
            <a:xfrm>
              <a:off x="3022" y="2005"/>
              <a:ext cx="15" cy="13"/>
            </a:xfrm>
            <a:custGeom>
              <a:avLst/>
              <a:gdLst/>
              <a:ahLst/>
              <a:cxnLst>
                <a:cxn ang="0">
                  <a:pos x="2" y="0"/>
                </a:cxn>
                <a:cxn ang="0">
                  <a:pos x="2" y="1"/>
                </a:cxn>
                <a:cxn ang="0">
                  <a:pos x="2" y="0"/>
                </a:cxn>
              </a:cxnLst>
              <a:rect l="0" t="0" r="0" b="0"/>
              <a:pathLst>
                <a:path w="20" h="18">
                  <a:moveTo>
                    <a:pt x="11" y="0"/>
                  </a:moveTo>
                  <a:cubicBezTo>
                    <a:pt x="1" y="14"/>
                    <a:pt x="0" y="9"/>
                    <a:pt x="9" y="18"/>
                  </a:cubicBezTo>
                  <a:cubicBezTo>
                    <a:pt x="20" y="14"/>
                    <a:pt x="16" y="18"/>
                    <a:pt x="11" y="0"/>
                  </a:cubicBezTo>
                  <a:close/>
                </a:path>
              </a:pathLst>
            </a:custGeom>
            <a:solidFill>
              <a:srgbClr val="FEFEFE">
                <a:alpha val="30196"/>
              </a:srgbClr>
            </a:solidFill>
            <a:ln w="12700">
              <a:noFill/>
            </a:ln>
          </p:spPr>
          <p:txBody>
            <a:bodyPr/>
            <a:lstStyle/>
            <a:p>
              <a:endParaRPr lang="zh-CN" altLang="en-US"/>
            </a:p>
          </p:txBody>
        </p:sp>
        <p:sp>
          <p:nvSpPr>
            <p:cNvPr id="2158" name="Freeform 100"/>
            <p:cNvSpPr/>
            <p:nvPr/>
          </p:nvSpPr>
          <p:spPr>
            <a:xfrm>
              <a:off x="4162" y="2021"/>
              <a:ext cx="18" cy="33"/>
            </a:xfrm>
            <a:custGeom>
              <a:avLst/>
              <a:gdLst/>
              <a:ahLst/>
              <a:cxnLst>
                <a:cxn ang="0">
                  <a:pos x="2" y="0"/>
                </a:cxn>
                <a:cxn ang="0">
                  <a:pos x="2" y="2"/>
                </a:cxn>
                <a:cxn ang="0">
                  <a:pos x="0" y="2"/>
                </a:cxn>
                <a:cxn ang="0">
                  <a:pos x="2" y="2"/>
                </a:cxn>
                <a:cxn ang="0">
                  <a:pos x="2" y="0"/>
                </a:cxn>
              </a:cxnLst>
              <a:rect l="0" t="0" r="0" b="0"/>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w="12700">
              <a:noFill/>
            </a:ln>
          </p:spPr>
          <p:txBody>
            <a:bodyPr/>
            <a:lstStyle/>
            <a:p>
              <a:endParaRPr lang="zh-CN" altLang="en-US"/>
            </a:p>
          </p:txBody>
        </p:sp>
        <p:sp>
          <p:nvSpPr>
            <p:cNvPr id="2159" name="Freeform 101"/>
            <p:cNvSpPr/>
            <p:nvPr/>
          </p:nvSpPr>
          <p:spPr>
            <a:xfrm>
              <a:off x="3278" y="3473"/>
              <a:ext cx="31" cy="18"/>
            </a:xfrm>
            <a:custGeom>
              <a:avLst/>
              <a:gdLst/>
              <a:ahLst/>
              <a:cxnLst>
                <a:cxn ang="0">
                  <a:pos x="2" y="0"/>
                </a:cxn>
                <a:cxn ang="0">
                  <a:pos x="2" y="2"/>
                </a:cxn>
                <a:cxn ang="0">
                  <a:pos x="2" y="0"/>
                </a:cxn>
              </a:cxnLst>
              <a:rect l="0" t="0" r="0" b="0"/>
              <a:pathLst>
                <a:path w="41" h="24">
                  <a:moveTo>
                    <a:pt x="30" y="0"/>
                  </a:moveTo>
                  <a:cubicBezTo>
                    <a:pt x="4" y="4"/>
                    <a:pt x="0" y="17"/>
                    <a:pt x="26" y="24"/>
                  </a:cubicBezTo>
                  <a:cubicBezTo>
                    <a:pt x="41" y="19"/>
                    <a:pt x="38" y="10"/>
                    <a:pt x="30" y="0"/>
                  </a:cubicBezTo>
                  <a:close/>
                </a:path>
              </a:pathLst>
            </a:custGeom>
            <a:solidFill>
              <a:srgbClr val="FEFEFE">
                <a:alpha val="30196"/>
              </a:srgbClr>
            </a:solidFill>
            <a:ln w="12700">
              <a:noFill/>
            </a:ln>
          </p:spPr>
          <p:txBody>
            <a:bodyPr/>
            <a:lstStyle/>
            <a:p>
              <a:endParaRPr lang="zh-CN" altLang="en-US"/>
            </a:p>
          </p:txBody>
        </p:sp>
        <p:sp>
          <p:nvSpPr>
            <p:cNvPr id="2160" name="Freeform 102"/>
            <p:cNvSpPr/>
            <p:nvPr/>
          </p:nvSpPr>
          <p:spPr>
            <a:xfrm>
              <a:off x="3318" y="3466"/>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1" name="Freeform 103"/>
            <p:cNvSpPr/>
            <p:nvPr/>
          </p:nvSpPr>
          <p:spPr>
            <a:xfrm>
              <a:off x="3251" y="3312"/>
              <a:ext cx="9" cy="15"/>
            </a:xfrm>
            <a:custGeom>
              <a:avLst/>
              <a:gdLst/>
              <a:ahLst/>
              <a:cxnLst>
                <a:cxn ang="0">
                  <a:pos x="1" y="2"/>
                </a:cxn>
                <a:cxn ang="0">
                  <a:pos x="1" y="2"/>
                </a:cxn>
                <a:cxn ang="0">
                  <a:pos x="1" y="2"/>
                </a:cxn>
                <a:cxn ang="0">
                  <a:pos x="1"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2" name="Freeform 104"/>
            <p:cNvSpPr/>
            <p:nvPr/>
          </p:nvSpPr>
          <p:spPr>
            <a:xfrm>
              <a:off x="3311" y="3239"/>
              <a:ext cx="11" cy="19"/>
            </a:xfrm>
            <a:custGeom>
              <a:avLst/>
              <a:gdLst/>
              <a:ahLst/>
              <a:cxnLst>
                <a:cxn ang="0">
                  <a:pos x="2" y="0"/>
                </a:cxn>
                <a:cxn ang="0">
                  <a:pos x="0" y="2"/>
                </a:cxn>
                <a:cxn ang="0">
                  <a:pos x="2" y="2"/>
                </a:cxn>
                <a:cxn ang="0">
                  <a:pos x="2" y="0"/>
                </a:cxn>
              </a:cxnLst>
              <a:rect l="0" t="0" r="0" b="0"/>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w="12700">
              <a:noFill/>
            </a:ln>
          </p:spPr>
          <p:txBody>
            <a:bodyPr/>
            <a:lstStyle/>
            <a:p>
              <a:endParaRPr lang="zh-CN" altLang="en-US"/>
            </a:p>
          </p:txBody>
        </p:sp>
        <p:sp>
          <p:nvSpPr>
            <p:cNvPr id="2163" name="Freeform 105"/>
            <p:cNvSpPr/>
            <p:nvPr/>
          </p:nvSpPr>
          <p:spPr>
            <a:xfrm>
              <a:off x="3287" y="3238"/>
              <a:ext cx="11" cy="19"/>
            </a:xfrm>
            <a:custGeom>
              <a:avLst/>
              <a:gdLst/>
              <a:ahLst/>
              <a:cxnLst>
                <a:cxn ang="0">
                  <a:pos x="2" y="0"/>
                </a:cxn>
                <a:cxn ang="0">
                  <a:pos x="0" y="2"/>
                </a:cxn>
                <a:cxn ang="0">
                  <a:pos x="2" y="2"/>
                </a:cxn>
                <a:cxn ang="0">
                  <a:pos x="2" y="0"/>
                </a:cxn>
              </a:cxnLst>
              <a:rect l="0" t="0" r="0" b="0"/>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w="12700">
              <a:noFill/>
            </a:ln>
          </p:spPr>
          <p:txBody>
            <a:bodyPr/>
            <a:lstStyle/>
            <a:p>
              <a:endParaRPr lang="zh-CN" altLang="en-US"/>
            </a:p>
          </p:txBody>
        </p:sp>
        <p:sp>
          <p:nvSpPr>
            <p:cNvPr id="2164" name="Freeform 106"/>
            <p:cNvSpPr/>
            <p:nvPr/>
          </p:nvSpPr>
          <p:spPr>
            <a:xfrm>
              <a:off x="3276" y="3260"/>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5" name="Freeform 107"/>
            <p:cNvSpPr/>
            <p:nvPr/>
          </p:nvSpPr>
          <p:spPr>
            <a:xfrm>
              <a:off x="3251" y="3294"/>
              <a:ext cx="9" cy="15"/>
            </a:xfrm>
            <a:custGeom>
              <a:avLst/>
              <a:gdLst/>
              <a:ahLst/>
              <a:cxnLst>
                <a:cxn ang="0">
                  <a:pos x="1" y="2"/>
                </a:cxn>
                <a:cxn ang="0">
                  <a:pos x="1" y="2"/>
                </a:cxn>
                <a:cxn ang="0">
                  <a:pos x="1" y="2"/>
                </a:cxn>
                <a:cxn ang="0">
                  <a:pos x="1"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6" name="Freeform 108"/>
            <p:cNvSpPr/>
            <p:nvPr/>
          </p:nvSpPr>
          <p:spPr>
            <a:xfrm>
              <a:off x="3270" y="3281"/>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7" name="Freeform 109"/>
            <p:cNvSpPr/>
            <p:nvPr/>
          </p:nvSpPr>
          <p:spPr>
            <a:xfrm>
              <a:off x="2537" y="2293"/>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8" name="Freeform 110"/>
            <p:cNvSpPr/>
            <p:nvPr/>
          </p:nvSpPr>
          <p:spPr>
            <a:xfrm>
              <a:off x="2476" y="2259"/>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9" name="Freeform 111"/>
            <p:cNvSpPr/>
            <p:nvPr/>
          </p:nvSpPr>
          <p:spPr>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0" b="0"/>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w="12700">
              <a:noFill/>
            </a:ln>
          </p:spPr>
          <p:txBody>
            <a:bodyPr/>
            <a:lstStyle/>
            <a:p>
              <a:endParaRPr lang="zh-CN" altLang="en-US"/>
            </a:p>
          </p:txBody>
        </p:sp>
      </p:grpSp>
      <p:pic>
        <p:nvPicPr>
          <p:cNvPr id="2052" name="Picture 114" descr="artplus_nature_naturalcity42_a"/>
          <p:cNvPicPr>
            <a:picLocks noChangeAspect="1"/>
          </p:cNvPicPr>
          <p:nvPr/>
        </p:nvPicPr>
        <p:blipFill>
          <a:blip r:embed="rId3"/>
          <a:stretch>
            <a:fillRect/>
          </a:stretch>
        </p:blipFill>
        <p:spPr>
          <a:xfrm>
            <a:off x="4870450" y="4065588"/>
            <a:ext cx="4425950" cy="2989262"/>
          </a:xfrm>
          <a:prstGeom prst="rect">
            <a:avLst/>
          </a:prstGeom>
          <a:noFill/>
          <a:ln w="9525">
            <a:noFill/>
          </a:ln>
        </p:spPr>
      </p:pic>
      <p:pic>
        <p:nvPicPr>
          <p:cNvPr id="2053" name="Picture 115" descr="artplus_nature_naturalcity42_i"/>
          <p:cNvPicPr>
            <a:picLocks noChangeAspect="1"/>
          </p:cNvPicPr>
          <p:nvPr/>
        </p:nvPicPr>
        <p:blipFill>
          <a:blip r:embed="rId4"/>
          <a:stretch>
            <a:fillRect/>
          </a:stretch>
        </p:blipFill>
        <p:spPr>
          <a:xfrm>
            <a:off x="6956425" y="4287838"/>
            <a:ext cx="1654175" cy="877887"/>
          </a:xfrm>
          <a:prstGeom prst="rect">
            <a:avLst/>
          </a:prstGeom>
          <a:noFill/>
          <a:ln w="9525">
            <a:noFill/>
          </a:ln>
        </p:spPr>
      </p:pic>
      <p:pic>
        <p:nvPicPr>
          <p:cNvPr id="2054" name="Picture 116" descr="artplus_nature_naturalcity42_f"/>
          <p:cNvPicPr>
            <a:picLocks noChangeAspect="1"/>
          </p:cNvPicPr>
          <p:nvPr/>
        </p:nvPicPr>
        <p:blipFill>
          <a:blip r:embed="rId5"/>
          <a:stretch>
            <a:fillRect/>
          </a:stretch>
        </p:blipFill>
        <p:spPr>
          <a:xfrm>
            <a:off x="4994275" y="4594225"/>
            <a:ext cx="4911725" cy="1882775"/>
          </a:xfrm>
          <a:prstGeom prst="rect">
            <a:avLst/>
          </a:prstGeom>
          <a:noFill/>
          <a:ln w="9525">
            <a:noFill/>
          </a:ln>
        </p:spPr>
      </p:pic>
      <p:pic>
        <p:nvPicPr>
          <p:cNvPr id="2055" name="Picture 117" descr="artplus_nature_naturalcity42_b"/>
          <p:cNvPicPr>
            <a:picLocks noChangeAspect="1"/>
          </p:cNvPicPr>
          <p:nvPr/>
        </p:nvPicPr>
        <p:blipFill>
          <a:blip r:embed="rId6"/>
          <a:stretch>
            <a:fillRect/>
          </a:stretch>
        </p:blipFill>
        <p:spPr>
          <a:xfrm>
            <a:off x="5195888" y="4032250"/>
            <a:ext cx="2971800" cy="571500"/>
          </a:xfrm>
          <a:prstGeom prst="rect">
            <a:avLst/>
          </a:prstGeom>
          <a:noFill/>
          <a:ln w="9525">
            <a:noFill/>
          </a:ln>
        </p:spPr>
      </p:pic>
      <p:pic>
        <p:nvPicPr>
          <p:cNvPr id="2056" name="Picture 118" descr="artplus_nature_naturalcity42_e"/>
          <p:cNvPicPr>
            <a:picLocks noChangeAspect="1"/>
          </p:cNvPicPr>
          <p:nvPr/>
        </p:nvPicPr>
        <p:blipFill>
          <a:blip r:embed="rId7"/>
          <a:stretch>
            <a:fillRect/>
          </a:stretch>
        </p:blipFill>
        <p:spPr>
          <a:xfrm>
            <a:off x="5943600" y="2928938"/>
            <a:ext cx="1546225" cy="1663700"/>
          </a:xfrm>
          <a:prstGeom prst="rect">
            <a:avLst/>
          </a:prstGeom>
          <a:noFill/>
          <a:ln w="9525">
            <a:noFill/>
          </a:ln>
        </p:spPr>
      </p:pic>
      <p:pic>
        <p:nvPicPr>
          <p:cNvPr id="2057" name="Picture 119" descr="artplus_nature_naturalcity42_d"/>
          <p:cNvPicPr>
            <a:picLocks noChangeAspect="1"/>
          </p:cNvPicPr>
          <p:nvPr/>
        </p:nvPicPr>
        <p:blipFill>
          <a:blip r:embed="rId8"/>
          <a:stretch>
            <a:fillRect/>
          </a:stretch>
        </p:blipFill>
        <p:spPr>
          <a:xfrm>
            <a:off x="5626100" y="3797300"/>
            <a:ext cx="623888" cy="579438"/>
          </a:xfrm>
          <a:prstGeom prst="rect">
            <a:avLst/>
          </a:prstGeom>
          <a:noFill/>
          <a:ln w="9525">
            <a:noFill/>
          </a:ln>
        </p:spPr>
      </p:pic>
      <p:sp>
        <p:nvSpPr>
          <p:cNvPr id="125" name="Text Box 120"/>
          <p:cNvSpPr txBox="1">
            <a:spLocks noChangeArrowheads="1"/>
          </p:cNvSpPr>
          <p:nvPr/>
        </p:nvSpPr>
        <p:spPr bwMode="auto">
          <a:xfrm>
            <a:off x="0" y="58738"/>
            <a:ext cx="9144000" cy="6970713"/>
          </a:xfrm>
          <a:prstGeom prst="rect">
            <a:avLst/>
          </a:prstGeom>
          <a:solidFill>
            <a:schemeClr val="bg1">
              <a:alpha val="30196"/>
            </a:schemeClr>
          </a:solidFill>
          <a:ln>
            <a:noFill/>
          </a:ln>
          <a:effectLst/>
        </p:spPr>
        <p:txBody>
          <a:bodyPr>
            <a:spAutoFit/>
          </a:bodyPr>
          <a:lstStyle>
            <a:lvl1pPr>
              <a:defRPr sz="3400" b="1">
                <a:solidFill>
                  <a:schemeClr val="tx1"/>
                </a:solidFill>
                <a:latin typeface="Arial" panose="020B0604020202020204" pitchFamily="34" charset="0"/>
                <a:ea typeface="华文行楷" panose="02010800040101010101" pitchFamily="2" charset="-122"/>
              </a:defRPr>
            </a:lvl1pPr>
            <a:lvl2pPr marL="742950" indent="-285750">
              <a:defRPr sz="3400" b="1">
                <a:solidFill>
                  <a:schemeClr val="tx1"/>
                </a:solidFill>
                <a:latin typeface="Arial" panose="020B0604020202020204" pitchFamily="34" charset="0"/>
                <a:ea typeface="华文行楷" panose="02010800040101010101" pitchFamily="2" charset="-122"/>
              </a:defRPr>
            </a:lvl2pPr>
            <a:lvl3pPr marL="1143000" indent="-228600">
              <a:defRPr sz="3400" b="1">
                <a:solidFill>
                  <a:schemeClr val="tx1"/>
                </a:solidFill>
                <a:latin typeface="Arial" panose="020B0604020202020204" pitchFamily="34" charset="0"/>
                <a:ea typeface="华文行楷" panose="02010800040101010101" pitchFamily="2" charset="-122"/>
              </a:defRPr>
            </a:lvl3pPr>
            <a:lvl4pPr marL="1600200" indent="-228600">
              <a:defRPr sz="3400" b="1">
                <a:solidFill>
                  <a:schemeClr val="tx1"/>
                </a:solidFill>
                <a:latin typeface="Arial" panose="020B0604020202020204" pitchFamily="34" charset="0"/>
                <a:ea typeface="华文行楷" panose="02010800040101010101" pitchFamily="2" charset="-122"/>
              </a:defRPr>
            </a:lvl4pPr>
            <a:lvl5pPr marL="2057400" indent="-228600">
              <a:defRPr sz="3400" b="1">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400" b="1">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400" b="1">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400" b="1">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400" b="1">
                <a:solidFill>
                  <a:schemeClr val="tx1"/>
                </a:solidFill>
                <a:latin typeface="Arial" panose="020B0604020202020204" pitchFamily="34" charset="0"/>
                <a:ea typeface="华文行楷" panose="020108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 name="Rectangle 113"/>
          <p:cNvSpPr>
            <a:spLocks noGrp="1" noChangeArrowheads="1"/>
          </p:cNvSpPr>
          <p:nvPr>
            <p:ph type="sldNum" sz="quarter" idx="4"/>
          </p:nvPr>
        </p:nvSpPr>
        <p:spPr bwMode="auto">
          <a:xfrm>
            <a:off x="3657600" y="7375525"/>
            <a:ext cx="2133600" cy="168275"/>
          </a:xfrm>
          <a:prstGeom prst="rect">
            <a:avLst/>
          </a:prstGeom>
        </p:spPr>
        <p:txBody>
          <a:bodyPr vert="horz" wrap="square" lIns="91440" tIns="45720" rIns="91440" bIns="45720" numCol="1" anchor="t" anchorCtr="0" compatLnSpc="1"/>
          <a:lstStyle/>
          <a:p>
            <a:pPr algn="ctr" eaLnBrk="1" hangingPunct="1">
              <a:buNone/>
            </a:pPr>
            <a:fld id="{9A0DB2DC-4C9A-4742-B13C-FB6460FD3503}" type="slidenum">
              <a:rPr lang="zh-CN" altLang="en-US" dirty="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a:t>单击此处编辑母版标题样式</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95400"/>
            <a:ext cx="40386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648200" y="1295400"/>
            <a:ext cx="4038600" cy="2438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648200" y="3886200"/>
            <a:ext cx="4038600" cy="2438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95400"/>
            <a:ext cx="40386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295400"/>
            <a:ext cx="40386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787522" name="Rectangle 66"/>
          <p:cNvSpPr>
            <a:spLocks noGrp="1" noChangeArrowheads="1"/>
          </p:cNvSpPr>
          <p:nvPr>
            <p:ph type="ctrTitle" sz="quarter"/>
          </p:nvPr>
        </p:nvSpPr>
        <p:spPr>
          <a:xfrm>
            <a:off x="685800" y="1692275"/>
            <a:ext cx="7772400" cy="1736725"/>
          </a:xfrm>
        </p:spPr>
        <p:txBody>
          <a:bodyPr anchor="b"/>
          <a:lstStyle>
            <a:lvl1pPr>
              <a:defRPr sz="4400" i="0">
                <a:latin typeface="华文新魏" pitchFamily="2" charset="-122"/>
                <a:ea typeface="华文新魏" pitchFamily="2" charset="-122"/>
              </a:defRPr>
            </a:lvl1pPr>
          </a:lstStyle>
          <a:p>
            <a:pPr lvl="0"/>
            <a:r>
              <a:rPr lang="zh-CN" altLang="en-US" noProof="0"/>
              <a:t>单击此处编辑母版标题样式</a:t>
            </a:r>
            <a:endParaRPr lang="zh-CN" altLang="en-US" noProof="0" dirty="0"/>
          </a:p>
        </p:txBody>
      </p:sp>
      <p:sp>
        <p:nvSpPr>
          <p:cNvPr id="787523"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3600" i="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457200" y="1295400"/>
            <a:ext cx="40386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295400"/>
            <a:ext cx="40386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dirty="0"/>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1"/>
          <p:cNvPicPr>
            <a:picLocks noChangeAspect="1"/>
          </p:cNvPicPr>
          <p:nvPr/>
        </p:nvPicPr>
        <p:blipFill>
          <a:blip r:embed="rId16"/>
          <a:srcRect b="38461"/>
          <a:stretch>
            <a:fillRect/>
          </a:stretch>
        </p:blipFill>
        <p:spPr>
          <a:xfrm>
            <a:off x="0" y="6324600"/>
            <a:ext cx="9144000" cy="542925"/>
          </a:xfrm>
          <a:prstGeom prst="rect">
            <a:avLst/>
          </a:prstGeom>
          <a:noFill/>
          <a:ln w="9525">
            <a:noFill/>
          </a:ln>
        </p:spPr>
      </p:pic>
      <p:sp>
        <p:nvSpPr>
          <p:cNvPr id="791555" name="Rectangle 3"/>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Grp="1"/>
          </p:cNvSpPr>
          <p:nvPr>
            <p:ph type="body" idx="1"/>
          </p:nvPr>
        </p:nvSpPr>
        <p:spPr>
          <a:xfrm>
            <a:off x="457200" y="1295400"/>
            <a:ext cx="8229600" cy="5029200"/>
          </a:xfrm>
          <a:prstGeom prst="rect">
            <a:avLst/>
          </a:prstGeom>
          <a:noFill/>
          <a:ln w="9525">
            <a:noFill/>
          </a:ln>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altLang="zh-CN" dirty="0"/>
          </a:p>
        </p:txBody>
      </p:sp>
      <p:sp>
        <p:nvSpPr>
          <p:cNvPr id="791559" name="Rectangle 7"/>
          <p:cNvSpPr>
            <a:spLocks noGrp="1" noChangeArrowheads="1"/>
          </p:cNvSpPr>
          <p:nvPr>
            <p:ph type="sldNum" sz="quarter" idx="4"/>
          </p:nvPr>
        </p:nvSpPr>
        <p:spPr bwMode="auto">
          <a:xfrm>
            <a:off x="6934200" y="6581775"/>
            <a:ext cx="2133600" cy="244475"/>
          </a:xfrm>
          <a:prstGeom prst="rect">
            <a:avLst/>
          </a:prstGeom>
          <a:noFill/>
          <a:ln>
            <a:noFill/>
          </a:ln>
          <a:effectLst/>
        </p:spPr>
        <p:txBody>
          <a:bodyPr vert="horz" wrap="square" lIns="91440" tIns="45720" rIns="91440" bIns="45720" numCol="1" anchor="t" anchorCtr="0" compatLnSpc="1"/>
          <a:lstStyle>
            <a:lvl1pPr algn="r">
              <a:defRPr sz="1200" b="0">
                <a:solidFill>
                  <a:schemeClr val="bg1"/>
                </a:solidFill>
              </a:defRPr>
            </a:lvl1p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
        <p:nvSpPr>
          <p:cNvPr id="1030" name="Rectangle 15"/>
          <p:cNvSpPr>
            <a:spLocks noGrp="1"/>
          </p:cNvSpPr>
          <p:nvPr>
            <p:ph type="title"/>
          </p:nvPr>
        </p:nvSpPr>
        <p:spPr>
          <a:xfrm>
            <a:off x="457200" y="228600"/>
            <a:ext cx="8229600" cy="868363"/>
          </a:xfrm>
          <a:prstGeom prst="rect">
            <a:avLst/>
          </a:prstGeom>
          <a:noFill/>
          <a:ln w="9525">
            <a:noFill/>
          </a:ln>
        </p:spPr>
        <p:txBody>
          <a:bodyPr anchor="ctr" anchorCtr="0"/>
          <a:lstStyle/>
          <a:p>
            <a:pPr lvl="0"/>
            <a:r>
              <a:rPr lang="zh-CN" altLang="en-US" dirty="0"/>
              <a:t>单击此处编辑母版标题样式</a:t>
            </a:r>
            <a:endParaRPr lang="en-US" altLang="zh-CN" dirty="0"/>
          </a:p>
        </p:txBody>
      </p:sp>
      <p:sp>
        <p:nvSpPr>
          <p:cNvPr id="8" name="Line 7"/>
          <p:cNvSpPr>
            <a:spLocks noChangeShapeType="1"/>
          </p:cNvSpPr>
          <p:nvPr/>
        </p:nvSpPr>
        <p:spPr bwMode="auto">
          <a:xfrm flipV="1">
            <a:off x="374650" y="1196975"/>
            <a:ext cx="8229600" cy="12700"/>
          </a:xfrm>
          <a:prstGeom prst="line">
            <a:avLst/>
          </a:prstGeom>
          <a:noFill/>
          <a:ln w="38100">
            <a:solidFill>
              <a:schemeClr val="accent5">
                <a:lumMod val="50000"/>
              </a:schemeClr>
            </a:solidFill>
            <a:round/>
            <a:headEnd type="oval" w="sm" len="sm"/>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3600" b="1" kern="1200">
          <a:solidFill>
            <a:schemeClr val="tx1"/>
          </a:solidFill>
          <a:latin typeface="华文新魏" pitchFamily="2" charset="-122"/>
          <a:ea typeface="华文新魏" pitchFamily="2" charset="-122"/>
          <a:cs typeface="+mj-cs"/>
        </a:defRPr>
      </a:lvl1pPr>
      <a:lvl2pPr algn="l" rtl="0" eaLnBrk="0" fontAlgn="base" hangingPunct="0">
        <a:spcBef>
          <a:spcPct val="0"/>
        </a:spcBef>
        <a:spcAft>
          <a:spcPct val="0"/>
        </a:spcAft>
        <a:defRPr sz="3600" b="1">
          <a:solidFill>
            <a:schemeClr val="tx1"/>
          </a:solidFill>
          <a:latin typeface="华文新魏" pitchFamily="2" charset="-122"/>
          <a:ea typeface="华文新魏" pitchFamily="2" charset="-122"/>
        </a:defRPr>
      </a:lvl2pPr>
      <a:lvl3pPr algn="l" rtl="0" eaLnBrk="0" fontAlgn="base" hangingPunct="0">
        <a:spcBef>
          <a:spcPct val="0"/>
        </a:spcBef>
        <a:spcAft>
          <a:spcPct val="0"/>
        </a:spcAft>
        <a:defRPr sz="3600" b="1">
          <a:solidFill>
            <a:schemeClr val="tx1"/>
          </a:solidFill>
          <a:latin typeface="华文新魏" pitchFamily="2" charset="-122"/>
          <a:ea typeface="华文新魏" pitchFamily="2" charset="-122"/>
        </a:defRPr>
      </a:lvl3pPr>
      <a:lvl4pPr algn="l" rtl="0" eaLnBrk="0" fontAlgn="base" hangingPunct="0">
        <a:spcBef>
          <a:spcPct val="0"/>
        </a:spcBef>
        <a:spcAft>
          <a:spcPct val="0"/>
        </a:spcAft>
        <a:defRPr sz="3600" b="1">
          <a:solidFill>
            <a:schemeClr val="tx1"/>
          </a:solidFill>
          <a:latin typeface="华文新魏" pitchFamily="2" charset="-122"/>
          <a:ea typeface="华文新魏" pitchFamily="2" charset="-122"/>
        </a:defRPr>
      </a:lvl4pPr>
      <a:lvl5pPr algn="l" rtl="0" eaLnBrk="0" fontAlgn="base" hangingPunct="0">
        <a:spcBef>
          <a:spcPct val="0"/>
        </a:spcBef>
        <a:spcAft>
          <a:spcPct val="0"/>
        </a:spcAft>
        <a:defRPr sz="3600" b="1">
          <a:solidFill>
            <a:schemeClr val="tx1"/>
          </a:solidFill>
          <a:latin typeface="华文新魏" pitchFamily="2" charset="-122"/>
          <a:ea typeface="华文新魏" pitchFamily="2" charset="-122"/>
        </a:defRPr>
      </a:lvl5pPr>
      <a:lvl6pPr marL="457200" algn="ctr" rtl="0" eaLnBrk="1" fontAlgn="base" hangingPunct="1">
        <a:spcBef>
          <a:spcPct val="0"/>
        </a:spcBef>
        <a:spcAft>
          <a:spcPct val="0"/>
        </a:spcAft>
        <a:defRPr sz="4200" b="1" i="1">
          <a:solidFill>
            <a:schemeClr val="tx1"/>
          </a:solidFill>
          <a:latin typeface="Arial" panose="020B0604020202020204" pitchFamily="34" charset="0"/>
        </a:defRPr>
      </a:lvl6pPr>
      <a:lvl7pPr marL="914400" algn="ctr" rtl="0" eaLnBrk="1" fontAlgn="base" hangingPunct="1">
        <a:spcBef>
          <a:spcPct val="0"/>
        </a:spcBef>
        <a:spcAft>
          <a:spcPct val="0"/>
        </a:spcAft>
        <a:defRPr sz="4200" b="1" i="1">
          <a:solidFill>
            <a:schemeClr val="tx1"/>
          </a:solidFill>
          <a:latin typeface="Arial" panose="020B0604020202020204" pitchFamily="34" charset="0"/>
        </a:defRPr>
      </a:lvl7pPr>
      <a:lvl8pPr marL="1371600" algn="ctr" rtl="0" eaLnBrk="1" fontAlgn="base" hangingPunct="1">
        <a:spcBef>
          <a:spcPct val="0"/>
        </a:spcBef>
        <a:spcAft>
          <a:spcPct val="0"/>
        </a:spcAft>
        <a:defRPr sz="4200" b="1" i="1">
          <a:solidFill>
            <a:schemeClr val="tx1"/>
          </a:solidFill>
          <a:latin typeface="Arial" panose="020B0604020202020204" pitchFamily="34" charset="0"/>
        </a:defRPr>
      </a:lvl8pPr>
      <a:lvl9pPr marL="1828800" algn="ctr" rtl="0" eaLnBrk="1" fontAlgn="base" hangingPunct="1">
        <a:spcBef>
          <a:spcPct val="0"/>
        </a:spcBef>
        <a:spcAft>
          <a:spcPct val="0"/>
        </a:spcAft>
        <a:defRPr sz="4200" b="1" i="1">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sz="quarter"/>
          </p:nvPr>
        </p:nvSpPr>
        <p:spPr>
          <a:xfrm>
            <a:off x="800136" y="2971805"/>
            <a:ext cx="7543728" cy="914390"/>
          </a:xfrm>
        </p:spPr>
        <p:txBody>
          <a:bodyPr vert="horz" wrap="square" lIns="91440" tIns="45720" rIns="91440" bIns="45720" anchor="b" anchorCtr="0"/>
          <a:lstStyle/>
          <a:p>
            <a:pPr algn="ctr" eaLnBrk="1" hangingPunct="1">
              <a:buClrTx/>
              <a:buSzTx/>
              <a:buFontTx/>
            </a:pPr>
            <a:r>
              <a:rPr lang="en-US" altLang="zh-CN" sz="6600" kern="1200" dirty="0"/>
              <a:t>K-</a:t>
            </a:r>
            <a:r>
              <a:rPr lang="zh-CN" altLang="en-US" sz="6600" kern="1200" dirty="0"/>
              <a:t>近邻算法</a:t>
            </a:r>
            <a:r>
              <a:rPr lang="en-US" altLang="zh-CN" sz="6600" kern="1200" dirty="0"/>
              <a:t>(K-NN)</a:t>
            </a:r>
            <a:endParaRPr lang="zh-CN" altLang="en-US" sz="6600" kern="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vert="horz" wrap="square" lIns="91440" tIns="45720" rIns="91440" bIns="45720" anchor="ctr" anchorCtr="0"/>
          <a:lstStyle/>
          <a:p>
            <a:pPr marL="914400" indent="-914400" eaLnBrk="1" hangingPunct="1"/>
            <a:r>
              <a:rPr lang="en-US" altLang="zh-CN" sz="4400" kern="1200" dirty="0">
                <a:latin typeface="华文新魏" pitchFamily="2" charset="-122"/>
                <a:ea typeface="华文新魏" pitchFamily="2" charset="-122"/>
                <a:cs typeface="+mj-cs"/>
              </a:rPr>
              <a:t>K-</a:t>
            </a:r>
            <a:r>
              <a:rPr lang="zh-CN" altLang="en-US" sz="4400" kern="1200" dirty="0">
                <a:latin typeface="华文新魏" pitchFamily="2" charset="-122"/>
                <a:ea typeface="华文新魏" pitchFamily="2" charset="-122"/>
                <a:cs typeface="+mj-cs"/>
              </a:rPr>
              <a:t>近</a:t>
            </a:r>
            <a:r>
              <a:rPr lang="zh-CN" altLang="en-US" sz="4400" dirty="0"/>
              <a:t>邻</a:t>
            </a:r>
            <a:r>
              <a:rPr lang="zh-CN" altLang="en-US" sz="4400" kern="1200" dirty="0">
                <a:latin typeface="华文新魏" pitchFamily="2" charset="-122"/>
                <a:ea typeface="华文新魏" pitchFamily="2" charset="-122"/>
                <a:cs typeface="+mj-cs"/>
              </a:rPr>
              <a:t>算法简介</a:t>
            </a:r>
          </a:p>
        </p:txBody>
      </p:sp>
      <p:sp>
        <p:nvSpPr>
          <p:cNvPr id="6148" name="灯片编号占位符 5"/>
          <p:cNvSpPr txBox="1">
            <a:spLocks noGrp="1"/>
          </p:cNvSpPr>
          <p:nvPr>
            <p:ph type="sldNum" sz="quarter" idx="10"/>
          </p:nvPr>
        </p:nvSpPr>
        <p:spPr/>
        <p:txBody>
          <a:bodyPr/>
          <a:lstStyle/>
          <a:p>
            <a:pPr marL="0" indent="0" algn="r" eaLnBrk="1" hangingPunct="1">
              <a:spcBef>
                <a:spcPct val="0"/>
              </a:spcBef>
              <a:buFontTx/>
              <a:buNone/>
            </a:pPr>
            <a:fld id="{9A0DB2DC-4C9A-4742-B13C-FB6460FD3503}" type="slidenum">
              <a:rPr lang="en-US" altLang="zh-CN" sz="1200" dirty="0">
                <a:solidFill>
                  <a:schemeClr val="bg1"/>
                </a:solidFill>
                <a:ea typeface="宋体" panose="02010600030101010101" pitchFamily="2" charset="-122"/>
              </a:rPr>
              <a:t>2</a:t>
            </a:fld>
            <a:endParaRPr lang="en-US" altLang="zh-CN" sz="1200" dirty="0">
              <a:solidFill>
                <a:schemeClr val="bg1"/>
              </a:solidFill>
              <a:ea typeface="宋体" panose="02010600030101010101" pitchFamily="2" charset="-122"/>
            </a:endParaRPr>
          </a:p>
        </p:txBody>
      </p:sp>
      <p:sp>
        <p:nvSpPr>
          <p:cNvPr id="6149" name="Rectangle 4"/>
          <p:cNvSpPr/>
          <p:nvPr/>
        </p:nvSpPr>
        <p:spPr>
          <a:xfrm>
            <a:off x="9302750" y="7016750"/>
            <a:ext cx="0" cy="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Wingdings" panose="05000000000000000000" pitchFamily="2" charset="2"/>
              <a:buChar char="n"/>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ts val="125"/>
              </a:lnSpc>
              <a:spcBef>
                <a:spcPct val="0"/>
              </a:spcBef>
              <a:buClr>
                <a:srgbClr val="000000"/>
              </a:buClr>
              <a:buFontTx/>
              <a:buNone/>
            </a:pPr>
            <a:r>
              <a:rPr lang="zh-CN" altLang="en-US" sz="100" dirty="0">
                <a:solidFill>
                  <a:srgbClr val="000000"/>
                </a:solidFill>
                <a:ea typeface="宋体" panose="02010600030101010101" pitchFamily="2" charset="-122"/>
                <a:sym typeface="Arial" panose="020B0604020202020204" pitchFamily="34" charset="0"/>
              </a:rPr>
              <a:t>思恶皋栋忙吓臼到赂逼然棒淫靛食牧迷父喳泌池琴浑锡昔足筹非汉赘攀幕智能优化方法课件</a:t>
            </a:r>
            <a:r>
              <a:rPr lang="en-US" altLang="zh-CN" sz="100" dirty="0">
                <a:solidFill>
                  <a:srgbClr val="000000"/>
                </a:solidFill>
                <a:ea typeface="宋体" panose="02010600030101010101" pitchFamily="2" charset="-122"/>
                <a:sym typeface="Arial" panose="020B0604020202020204" pitchFamily="34" charset="0"/>
              </a:rPr>
              <a:t>-</a:t>
            </a:r>
            <a:r>
              <a:rPr lang="zh-CN" altLang="en-US" sz="100" dirty="0">
                <a:solidFill>
                  <a:srgbClr val="000000"/>
                </a:solidFill>
                <a:ea typeface="宋体" panose="02010600030101010101" pitchFamily="2" charset="-122"/>
                <a:sym typeface="Arial" panose="020B0604020202020204" pitchFamily="34" charset="0"/>
              </a:rPr>
              <a:t>东北大学</a:t>
            </a:r>
            <a:r>
              <a:rPr lang="en-US" altLang="zh-CN" sz="100" dirty="0">
                <a:solidFill>
                  <a:srgbClr val="000000"/>
                </a:solidFill>
                <a:ea typeface="宋体" panose="02010600030101010101" pitchFamily="2" charset="-122"/>
                <a:sym typeface="Arial" panose="020B0604020202020204" pitchFamily="34" charset="0"/>
              </a:rPr>
              <a:t>+</a:t>
            </a:r>
            <a:r>
              <a:rPr lang="zh-CN" altLang="en-US" sz="100" dirty="0">
                <a:solidFill>
                  <a:srgbClr val="000000"/>
                </a:solidFill>
                <a:ea typeface="宋体" panose="02010600030101010101" pitchFamily="2" charset="-122"/>
                <a:sym typeface="Arial" panose="020B0604020202020204" pitchFamily="34" charset="0"/>
              </a:rPr>
              <a:t>王俊伟智能优化方法课件</a:t>
            </a:r>
            <a:r>
              <a:rPr lang="en-US" altLang="zh-CN" sz="100" dirty="0">
                <a:solidFill>
                  <a:srgbClr val="000000"/>
                </a:solidFill>
                <a:ea typeface="宋体" panose="02010600030101010101" pitchFamily="2" charset="-122"/>
                <a:sym typeface="Arial" panose="020B0604020202020204" pitchFamily="34" charset="0"/>
              </a:rPr>
              <a:t>-</a:t>
            </a:r>
            <a:r>
              <a:rPr lang="zh-CN" altLang="en-US" sz="100" dirty="0">
                <a:solidFill>
                  <a:srgbClr val="000000"/>
                </a:solidFill>
                <a:ea typeface="宋体" panose="02010600030101010101" pitchFamily="2" charset="-122"/>
                <a:sym typeface="Arial" panose="020B0604020202020204" pitchFamily="34" charset="0"/>
              </a:rPr>
              <a:t>东北大学</a:t>
            </a:r>
            <a:r>
              <a:rPr lang="en-US" altLang="zh-CN" sz="100" dirty="0">
                <a:solidFill>
                  <a:srgbClr val="000000"/>
                </a:solidFill>
                <a:ea typeface="宋体" panose="02010600030101010101" pitchFamily="2" charset="-122"/>
                <a:sym typeface="Arial" panose="020B0604020202020204" pitchFamily="34" charset="0"/>
              </a:rPr>
              <a:t>+</a:t>
            </a:r>
            <a:r>
              <a:rPr lang="zh-CN" altLang="en-US" sz="100" dirty="0">
                <a:solidFill>
                  <a:srgbClr val="000000"/>
                </a:solidFill>
                <a:ea typeface="宋体" panose="02010600030101010101" pitchFamily="2" charset="-122"/>
                <a:sym typeface="Arial" panose="020B0604020202020204" pitchFamily="34" charset="0"/>
              </a:rPr>
              <a:t>王俊伟</a:t>
            </a:r>
          </a:p>
        </p:txBody>
      </p:sp>
      <p:sp>
        <p:nvSpPr>
          <p:cNvPr id="3" name="内容占位符 2">
            <a:extLst>
              <a:ext uri="{FF2B5EF4-FFF2-40B4-BE49-F238E27FC236}">
                <a16:creationId xmlns:a16="http://schemas.microsoft.com/office/drawing/2014/main" id="{8EA980C9-B58A-990E-1A52-8F0A96BB7B3C}"/>
              </a:ext>
            </a:extLst>
          </p:cNvPr>
          <p:cNvSpPr>
            <a:spLocks noGrp="1"/>
          </p:cNvSpPr>
          <p:nvPr>
            <p:ph idx="1"/>
          </p:nvPr>
        </p:nvSpPr>
        <p:spPr>
          <a:xfrm>
            <a:off x="457200" y="1308410"/>
            <a:ext cx="8153294" cy="880710"/>
          </a:xfrm>
        </p:spPr>
        <p:txBody>
          <a:bodyPr/>
          <a:lstStyle/>
          <a:p>
            <a:pPr marL="0" indent="0">
              <a:lnSpc>
                <a:spcPct val="150000"/>
              </a:lnSpc>
              <a:buNone/>
            </a:pPr>
            <a:r>
              <a:rPr lang="en-US" altLang="zh-CN" sz="1800" spc="100" dirty="0">
                <a:latin typeface="宋体" panose="02010600030101010101" pitchFamily="2" charset="-122"/>
                <a:ea typeface="宋体" panose="02010600030101010101" pitchFamily="2" charset="-122"/>
              </a:rPr>
              <a:t>K-</a:t>
            </a:r>
            <a:r>
              <a:rPr lang="zh-CN" altLang="en-US" sz="1800" spc="100" dirty="0">
                <a:latin typeface="宋体" panose="02010600030101010101" pitchFamily="2" charset="-122"/>
                <a:ea typeface="宋体" panose="02010600030101010101" pitchFamily="2" charset="-122"/>
              </a:rPr>
              <a:t>近邻算法（</a:t>
            </a:r>
            <a:r>
              <a:rPr lang="en-US" altLang="zh-CN" sz="1800" spc="100" dirty="0">
                <a:latin typeface="宋体" panose="02010600030101010101" pitchFamily="2" charset="-122"/>
                <a:ea typeface="宋体" panose="02010600030101010101" pitchFamily="2" charset="-122"/>
              </a:rPr>
              <a:t>k-nearest neighbor</a:t>
            </a:r>
            <a:r>
              <a:rPr lang="zh-CN" altLang="en-US" sz="1800" spc="100" dirty="0">
                <a:latin typeface="宋体" panose="02010600030101010101" pitchFamily="2" charset="-122"/>
                <a:ea typeface="宋体" panose="02010600030101010101" pitchFamily="2" charset="-122"/>
              </a:rPr>
              <a:t>，</a:t>
            </a:r>
            <a:r>
              <a:rPr lang="en-US" altLang="zh-CN" sz="1800" spc="100" dirty="0">
                <a:latin typeface="宋体" panose="02010600030101010101" pitchFamily="2" charset="-122"/>
                <a:ea typeface="宋体" panose="02010600030101010101" pitchFamily="2" charset="-122"/>
              </a:rPr>
              <a:t>K-NN</a:t>
            </a:r>
            <a:r>
              <a:rPr lang="zh-CN" altLang="en-US" sz="1800" spc="100" dirty="0">
                <a:latin typeface="宋体" panose="02010600030101010101" pitchFamily="2" charset="-122"/>
                <a:ea typeface="宋体" panose="02010600030101010101" pitchFamily="2" charset="-122"/>
              </a:rPr>
              <a:t>）是一种基本分类与回归方法。基本原理如下所示</a:t>
            </a:r>
            <a:r>
              <a:rPr lang="zh-CN" altLang="en-US" sz="2000" spc="100" dirty="0">
                <a:latin typeface="宋体" panose="02010600030101010101" pitchFamily="2" charset="-122"/>
                <a:ea typeface="宋体" panose="02010600030101010101" pitchFamily="2" charset="-122"/>
              </a:rPr>
              <a:t>：</a:t>
            </a:r>
            <a:endParaRPr lang="en-US" altLang="zh-CN" sz="2000" spc="100" dirty="0">
              <a:latin typeface="宋体" panose="02010600030101010101" pitchFamily="2" charset="-122"/>
              <a:ea typeface="宋体" panose="02010600030101010101" pitchFamily="2" charset="-122"/>
            </a:endParaRPr>
          </a:p>
        </p:txBody>
      </p:sp>
      <p:grpSp>
        <p:nvGrpSpPr>
          <p:cNvPr id="11" name="组合 10">
            <a:extLst>
              <a:ext uri="{FF2B5EF4-FFF2-40B4-BE49-F238E27FC236}">
                <a16:creationId xmlns:a16="http://schemas.microsoft.com/office/drawing/2014/main" id="{DB152DB2-EF11-9E84-0CD6-9FAB6B832EBD}"/>
              </a:ext>
            </a:extLst>
          </p:cNvPr>
          <p:cNvGrpSpPr/>
          <p:nvPr/>
        </p:nvGrpSpPr>
        <p:grpSpPr>
          <a:xfrm>
            <a:off x="508836" y="2457381"/>
            <a:ext cx="1828752" cy="761980"/>
            <a:chOff x="460993" y="2857622"/>
            <a:chExt cx="1828752" cy="761980"/>
          </a:xfrm>
        </p:grpSpPr>
        <p:sp>
          <p:nvSpPr>
            <p:cNvPr id="6" name="矩形: 圆角 5">
              <a:extLst>
                <a:ext uri="{FF2B5EF4-FFF2-40B4-BE49-F238E27FC236}">
                  <a16:creationId xmlns:a16="http://schemas.microsoft.com/office/drawing/2014/main" id="{30800626-90A0-1F62-6D0D-22F736C0CBE6}"/>
                </a:ext>
              </a:extLst>
            </p:cNvPr>
            <p:cNvSpPr/>
            <p:nvPr/>
          </p:nvSpPr>
          <p:spPr bwMode="auto">
            <a:xfrm>
              <a:off x="575290" y="2857622"/>
              <a:ext cx="1600158" cy="761980"/>
            </a:xfrm>
            <a:prstGeom prst="roundRect">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a:ln>
                  <a:noFill/>
                </a:ln>
                <a:solidFill>
                  <a:schemeClr val="tx1"/>
                </a:solidFill>
                <a:effectLst/>
                <a:latin typeface="Arial" panose="020B0604020202020204" pitchFamily="34" charset="0"/>
                <a:ea typeface="华文行楷" panose="02010800040101010101" pitchFamily="2" charset="-122"/>
              </a:endParaRPr>
            </a:p>
          </p:txBody>
        </p:sp>
        <p:sp>
          <p:nvSpPr>
            <p:cNvPr id="7" name="文本框 6">
              <a:extLst>
                <a:ext uri="{FF2B5EF4-FFF2-40B4-BE49-F238E27FC236}">
                  <a16:creationId xmlns:a16="http://schemas.microsoft.com/office/drawing/2014/main" id="{B969E28C-8952-2902-7B24-2AC4C8453E35}"/>
                </a:ext>
              </a:extLst>
            </p:cNvPr>
            <p:cNvSpPr txBox="1"/>
            <p:nvPr/>
          </p:nvSpPr>
          <p:spPr>
            <a:xfrm>
              <a:off x="460993" y="3038557"/>
              <a:ext cx="1828752" cy="400110"/>
            </a:xfrm>
            <a:prstGeom prst="rect">
              <a:avLst/>
            </a:prstGeom>
            <a:noFill/>
          </p:spPr>
          <p:txBody>
            <a:bodyPr wrap="square" rtlCol="0">
              <a:spAutoFit/>
            </a:bodyPr>
            <a:lstStyle/>
            <a:p>
              <a:pPr algn="ctr"/>
              <a:r>
                <a:rPr kumimoji="0" lang="zh-CN" altLang="en-US" sz="2000" b="0" i="0" u="none" strike="noStrike" cap="none" normalizeH="0" baseline="0" dirty="0">
                  <a:ln>
                    <a:noFill/>
                  </a:ln>
                  <a:solidFill>
                    <a:schemeClr val="bg1"/>
                  </a:solidFill>
                  <a:effectLst/>
                  <a:latin typeface="Arial" panose="020B0604020202020204" pitchFamily="34" charset="0"/>
                  <a:ea typeface="华文行楷" panose="02010800040101010101" pitchFamily="2" charset="-122"/>
                </a:rPr>
                <a:t>训练样本集合</a:t>
              </a:r>
            </a:p>
          </p:txBody>
        </p:sp>
      </p:grpSp>
      <p:pic>
        <p:nvPicPr>
          <p:cNvPr id="10" name="图片 9">
            <a:extLst>
              <a:ext uri="{FF2B5EF4-FFF2-40B4-BE49-F238E27FC236}">
                <a16:creationId xmlns:a16="http://schemas.microsoft.com/office/drawing/2014/main" id="{F5529E95-6D5D-8F4D-3FEB-986F8373864B}"/>
              </a:ext>
            </a:extLst>
          </p:cNvPr>
          <p:cNvPicPr>
            <a:picLocks noChangeAspect="1"/>
          </p:cNvPicPr>
          <p:nvPr/>
        </p:nvPicPr>
        <p:blipFill>
          <a:blip r:embed="rId3"/>
          <a:stretch>
            <a:fillRect/>
          </a:stretch>
        </p:blipFill>
        <p:spPr>
          <a:xfrm>
            <a:off x="2680506" y="2178900"/>
            <a:ext cx="5945294" cy="1242745"/>
          </a:xfrm>
          <a:prstGeom prst="rect">
            <a:avLst/>
          </a:prstGeom>
        </p:spPr>
      </p:pic>
      <p:sp>
        <p:nvSpPr>
          <p:cNvPr id="12" name="文本框 11">
            <a:extLst>
              <a:ext uri="{FF2B5EF4-FFF2-40B4-BE49-F238E27FC236}">
                <a16:creationId xmlns:a16="http://schemas.microsoft.com/office/drawing/2014/main" id="{49529CED-7DB0-7F83-FDB3-A4662F79F5AF}"/>
              </a:ext>
            </a:extLst>
          </p:cNvPr>
          <p:cNvSpPr txBox="1"/>
          <p:nvPr/>
        </p:nvSpPr>
        <p:spPr>
          <a:xfrm>
            <a:off x="531734" y="3495347"/>
            <a:ext cx="7932341" cy="2520370"/>
          </a:xfrm>
          <a:prstGeom prst="rect">
            <a:avLst/>
          </a:prstGeom>
          <a:noFill/>
        </p:spPr>
        <p:txBody>
          <a:bodyPr wrap="square" rtlCol="0">
            <a:spAutoFit/>
          </a:bodyPr>
          <a:lstStyle/>
          <a:p>
            <a:pPr>
              <a:lnSpc>
                <a:spcPct val="150000"/>
              </a:lnSpc>
              <a:spcBef>
                <a:spcPct val="20000"/>
              </a:spcBef>
            </a:pPr>
            <a:r>
              <a:rPr lang="zh-CN" altLang="en-US" sz="1800" b="0" spc="100" dirty="0">
                <a:latin typeface="宋体" panose="02010600030101010101" pitchFamily="2" charset="-122"/>
              </a:rPr>
              <a:t>样本集中的每个数据都存在标签，当输入没有标签的新数据后，将新的数据的每个特征与样本集中数据对应的特征进行比较，然后算法提取样本最相似数据</a:t>
            </a:r>
            <a:r>
              <a:rPr lang="en-US" altLang="zh-CN" sz="1800" b="0" spc="100" dirty="0">
                <a:latin typeface="宋体" panose="02010600030101010101" pitchFamily="2" charset="-122"/>
              </a:rPr>
              <a:t>(</a:t>
            </a:r>
            <a:r>
              <a:rPr lang="zh-CN" altLang="en-US" sz="1800" b="0" spc="100" dirty="0">
                <a:latin typeface="宋体" panose="02010600030101010101" pitchFamily="2" charset="-122"/>
              </a:rPr>
              <a:t>最近邻</a:t>
            </a:r>
            <a:r>
              <a:rPr lang="en-US" altLang="zh-CN" sz="1800" b="0" spc="100" dirty="0">
                <a:latin typeface="宋体" panose="02010600030101010101" pitchFamily="2" charset="-122"/>
              </a:rPr>
              <a:t>)</a:t>
            </a:r>
            <a:r>
              <a:rPr lang="zh-CN" altLang="en-US" sz="1800" b="0" spc="100" dirty="0">
                <a:latin typeface="宋体" panose="02010600030101010101" pitchFamily="2" charset="-122"/>
              </a:rPr>
              <a:t>的分类标签。一般来说，我们只选择样本数据集中前</a:t>
            </a:r>
            <a:r>
              <a:rPr lang="en-US" altLang="zh-CN" sz="1800" b="0" spc="100" dirty="0">
                <a:latin typeface="宋体" panose="02010600030101010101" pitchFamily="2" charset="-122"/>
              </a:rPr>
              <a:t>k</a:t>
            </a:r>
            <a:r>
              <a:rPr lang="zh-CN" altLang="en-US" sz="1800" b="0" spc="100" dirty="0">
                <a:latin typeface="宋体" panose="02010600030101010101" pitchFamily="2" charset="-122"/>
              </a:rPr>
              <a:t>个最相似的数据，这就是</a:t>
            </a:r>
            <a:r>
              <a:rPr lang="en-US" altLang="zh-CN" sz="1800" b="0" spc="100" dirty="0">
                <a:latin typeface="宋体" panose="02010600030101010101" pitchFamily="2" charset="-122"/>
              </a:rPr>
              <a:t>k-</a:t>
            </a:r>
            <a:r>
              <a:rPr lang="zh-CN" altLang="en-US" sz="1800" b="0" spc="100" dirty="0">
                <a:latin typeface="宋体" panose="02010600030101010101" pitchFamily="2" charset="-122"/>
              </a:rPr>
              <a:t>近邻算法中</a:t>
            </a:r>
            <a:r>
              <a:rPr lang="en-US" altLang="zh-CN" sz="1800" b="0" spc="100" dirty="0">
                <a:latin typeface="宋体" panose="02010600030101010101" pitchFamily="2" charset="-122"/>
              </a:rPr>
              <a:t>k</a:t>
            </a:r>
            <a:r>
              <a:rPr lang="zh-CN" altLang="en-US" sz="1800" b="0" spc="100" dirty="0">
                <a:latin typeface="宋体" panose="02010600030101010101" pitchFamily="2" charset="-122"/>
              </a:rPr>
              <a:t>的出处，通常</a:t>
            </a:r>
            <a:r>
              <a:rPr lang="en-US" altLang="zh-CN" sz="1800" b="0" spc="100" dirty="0">
                <a:latin typeface="宋体" panose="02010600030101010101" pitchFamily="2" charset="-122"/>
              </a:rPr>
              <a:t>k</a:t>
            </a:r>
            <a:r>
              <a:rPr lang="zh-CN" altLang="en-US" sz="1800" b="0" spc="100" dirty="0">
                <a:latin typeface="宋体" panose="02010600030101010101" pitchFamily="2" charset="-122"/>
              </a:rPr>
              <a:t>是不大于</a:t>
            </a:r>
            <a:r>
              <a:rPr lang="en-US" altLang="zh-CN" sz="1800" b="0" spc="100" dirty="0">
                <a:latin typeface="宋体" panose="02010600030101010101" pitchFamily="2" charset="-122"/>
              </a:rPr>
              <a:t>20</a:t>
            </a:r>
            <a:r>
              <a:rPr lang="zh-CN" altLang="en-US" sz="1800" b="0" spc="100" dirty="0">
                <a:latin typeface="宋体" panose="02010600030101010101" pitchFamily="2" charset="-122"/>
              </a:rPr>
              <a:t>的整数。最后，选择</a:t>
            </a:r>
            <a:r>
              <a:rPr lang="en-US" altLang="zh-CN" sz="1800" b="0" spc="100" dirty="0">
                <a:latin typeface="宋体" panose="02010600030101010101" pitchFamily="2" charset="-122"/>
              </a:rPr>
              <a:t>k</a:t>
            </a:r>
            <a:r>
              <a:rPr lang="zh-CN" altLang="en-US" sz="1800" b="0" spc="100" dirty="0">
                <a:latin typeface="宋体" panose="02010600030101010101" pitchFamily="2" charset="-122"/>
              </a:rPr>
              <a:t>个最相似数据中出现次数最多的分类，作为新数据的分类。</a:t>
            </a:r>
          </a:p>
        </p:txBody>
      </p:sp>
      <p:sp>
        <p:nvSpPr>
          <p:cNvPr id="14" name="椭圆 13">
            <a:extLst>
              <a:ext uri="{FF2B5EF4-FFF2-40B4-BE49-F238E27FC236}">
                <a16:creationId xmlns:a16="http://schemas.microsoft.com/office/drawing/2014/main" id="{696DA59A-8240-1850-06D6-AABD8F299D08}"/>
              </a:ext>
            </a:extLst>
          </p:cNvPr>
          <p:cNvSpPr/>
          <p:nvPr/>
        </p:nvSpPr>
        <p:spPr bwMode="auto">
          <a:xfrm>
            <a:off x="7391326" y="2189120"/>
            <a:ext cx="914376" cy="268261"/>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400" b="1" i="0" u="none" strike="noStrike" cap="none" normalizeH="0" baseline="0" dirty="0">
              <a:ln>
                <a:noFill/>
              </a:ln>
              <a:solidFill>
                <a:schemeClr val="tx1"/>
              </a:solidFill>
              <a:effectLst/>
              <a:latin typeface="Arial" panose="020B0604020202020204" pitchFamily="34" charset="0"/>
              <a:ea typeface="华文行楷" panose="02010800040101010101" pitchFamily="2" charset="-122"/>
            </a:endParaRPr>
          </a:p>
        </p:txBody>
      </p:sp>
      <p:sp>
        <p:nvSpPr>
          <p:cNvPr id="15" name="文本框 14">
            <a:extLst>
              <a:ext uri="{FF2B5EF4-FFF2-40B4-BE49-F238E27FC236}">
                <a16:creationId xmlns:a16="http://schemas.microsoft.com/office/drawing/2014/main" id="{28E56124-1D30-FF39-99C2-562367DBB772}"/>
              </a:ext>
            </a:extLst>
          </p:cNvPr>
          <p:cNvSpPr txBox="1"/>
          <p:nvPr/>
        </p:nvSpPr>
        <p:spPr>
          <a:xfrm>
            <a:off x="7798980" y="1828953"/>
            <a:ext cx="1013443" cy="276999"/>
          </a:xfrm>
          <a:prstGeom prst="rect">
            <a:avLst/>
          </a:prstGeom>
          <a:noFill/>
        </p:spPr>
        <p:txBody>
          <a:bodyPr wrap="square" rtlCol="0">
            <a:spAutoFit/>
          </a:bodyPr>
          <a:lstStyle/>
          <a:p>
            <a:r>
              <a:rPr lang="zh-CN" altLang="en-US" sz="1200" b="0" dirty="0">
                <a:solidFill>
                  <a:srgbClr val="FF0000"/>
                </a:solidFill>
              </a:rPr>
              <a:t>数据集标签</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01C55-C6C0-1454-38C4-96D132C6C8A9}"/>
              </a:ext>
            </a:extLst>
          </p:cNvPr>
          <p:cNvSpPr>
            <a:spLocks noGrp="1"/>
          </p:cNvSpPr>
          <p:nvPr>
            <p:ph type="title"/>
          </p:nvPr>
        </p:nvSpPr>
        <p:spPr/>
        <p:txBody>
          <a:bodyPr/>
          <a:lstStyle/>
          <a:p>
            <a:r>
              <a:rPr lang="zh-CN" altLang="en-US" sz="4400" dirty="0"/>
              <a:t>简单案例</a:t>
            </a:r>
          </a:p>
        </p:txBody>
      </p:sp>
      <p:pic>
        <p:nvPicPr>
          <p:cNvPr id="5" name="内容占位符 4">
            <a:extLst>
              <a:ext uri="{FF2B5EF4-FFF2-40B4-BE49-F238E27FC236}">
                <a16:creationId xmlns:a16="http://schemas.microsoft.com/office/drawing/2014/main" id="{CF11443F-0B02-1A49-C357-0117993167D2}"/>
              </a:ext>
            </a:extLst>
          </p:cNvPr>
          <p:cNvPicPr>
            <a:picLocks noGrp="1" noChangeAspect="1"/>
          </p:cNvPicPr>
          <p:nvPr>
            <p:ph idx="1"/>
          </p:nvPr>
        </p:nvPicPr>
        <p:blipFill>
          <a:blip r:embed="rId3"/>
          <a:stretch>
            <a:fillRect/>
          </a:stretch>
        </p:blipFill>
        <p:spPr>
          <a:xfrm>
            <a:off x="247624" y="1863281"/>
            <a:ext cx="5797176" cy="1245354"/>
          </a:xfrm>
        </p:spPr>
      </p:pic>
      <p:sp>
        <p:nvSpPr>
          <p:cNvPr id="7" name="文本框 6">
            <a:extLst>
              <a:ext uri="{FF2B5EF4-FFF2-40B4-BE49-F238E27FC236}">
                <a16:creationId xmlns:a16="http://schemas.microsoft.com/office/drawing/2014/main" id="{70519FFB-B053-C889-2CBD-C04A0FADBF7D}"/>
              </a:ext>
            </a:extLst>
          </p:cNvPr>
          <p:cNvSpPr txBox="1"/>
          <p:nvPr/>
        </p:nvSpPr>
        <p:spPr>
          <a:xfrm>
            <a:off x="247624" y="1295456"/>
            <a:ext cx="8648752" cy="369332"/>
          </a:xfrm>
          <a:prstGeom prst="rect">
            <a:avLst/>
          </a:prstGeom>
          <a:noFill/>
        </p:spPr>
        <p:txBody>
          <a:bodyPr wrap="square" rtlCol="0">
            <a:spAutoFit/>
          </a:bodyPr>
          <a:lstStyle/>
          <a:p>
            <a:pPr algn="just"/>
            <a:r>
              <a:rPr lang="zh-CN" altLang="en-US" sz="1800" b="0" spc="100" dirty="0">
                <a:latin typeface="宋体" panose="02010600030101010101" pitchFamily="2" charset="-122"/>
              </a:rPr>
              <a:t>举个简单的例子，我们可以使用</a:t>
            </a:r>
            <a:r>
              <a:rPr lang="en-US" altLang="zh-CN" sz="1800" b="0" spc="100" dirty="0">
                <a:latin typeface="宋体" panose="02010600030101010101" pitchFamily="2" charset="-122"/>
              </a:rPr>
              <a:t>k-</a:t>
            </a:r>
            <a:r>
              <a:rPr lang="zh-CN" altLang="en-US" sz="1800" b="0" spc="100" dirty="0">
                <a:latin typeface="宋体" panose="02010600030101010101" pitchFamily="2" charset="-122"/>
              </a:rPr>
              <a:t>近邻算法分类一个电影是爱情片还是动作片。</a:t>
            </a:r>
          </a:p>
        </p:txBody>
      </p:sp>
      <p:pic>
        <p:nvPicPr>
          <p:cNvPr id="11" name="图片 10">
            <a:extLst>
              <a:ext uri="{FF2B5EF4-FFF2-40B4-BE49-F238E27FC236}">
                <a16:creationId xmlns:a16="http://schemas.microsoft.com/office/drawing/2014/main" id="{FBB4132F-6564-DE41-8D5D-61CF65C429C9}"/>
              </a:ext>
            </a:extLst>
          </p:cNvPr>
          <p:cNvPicPr>
            <a:picLocks noChangeAspect="1"/>
          </p:cNvPicPr>
          <p:nvPr/>
        </p:nvPicPr>
        <p:blipFill>
          <a:blip r:embed="rId4"/>
          <a:stretch>
            <a:fillRect/>
          </a:stretch>
        </p:blipFill>
        <p:spPr>
          <a:xfrm>
            <a:off x="5486376" y="1664788"/>
            <a:ext cx="3253696" cy="2538061"/>
          </a:xfrm>
          <a:prstGeom prst="rect">
            <a:avLst/>
          </a:prstGeom>
        </p:spPr>
      </p:pic>
      <p:sp>
        <p:nvSpPr>
          <p:cNvPr id="13" name="文本框 12">
            <a:extLst>
              <a:ext uri="{FF2B5EF4-FFF2-40B4-BE49-F238E27FC236}">
                <a16:creationId xmlns:a16="http://schemas.microsoft.com/office/drawing/2014/main" id="{F148A364-3889-D6F9-1DD5-3BF4DEF2D7C6}"/>
              </a:ext>
            </a:extLst>
          </p:cNvPr>
          <p:cNvSpPr txBox="1"/>
          <p:nvPr/>
        </p:nvSpPr>
        <p:spPr>
          <a:xfrm>
            <a:off x="247624" y="3253077"/>
            <a:ext cx="5391148" cy="369332"/>
          </a:xfrm>
          <a:prstGeom prst="rect">
            <a:avLst/>
          </a:prstGeom>
          <a:noFill/>
        </p:spPr>
        <p:txBody>
          <a:bodyPr wrap="square" rtlCol="0">
            <a:spAutoFit/>
          </a:bodyPr>
          <a:lstStyle/>
          <a:p>
            <a:r>
              <a:rPr lang="en-US" altLang="zh-CN" sz="1800" b="0" spc="100" dirty="0">
                <a:latin typeface="宋体" panose="02010600030101010101" pitchFamily="2" charset="-122"/>
              </a:rPr>
              <a:t>K-</a:t>
            </a:r>
            <a:r>
              <a:rPr lang="zh-CN" altLang="en-US" sz="1800" b="0" spc="100" dirty="0">
                <a:latin typeface="宋体" panose="02010600030101010101" pitchFamily="2" charset="-122"/>
              </a:rPr>
              <a:t>近邻算法距离公式：</a:t>
            </a:r>
          </a:p>
        </p:txBody>
      </p:sp>
      <p:pic>
        <p:nvPicPr>
          <p:cNvPr id="15" name="图片 14">
            <a:extLst>
              <a:ext uri="{FF2B5EF4-FFF2-40B4-BE49-F238E27FC236}">
                <a16:creationId xmlns:a16="http://schemas.microsoft.com/office/drawing/2014/main" id="{44FCEAFF-E032-A600-15E2-7B3E1C649F5D}"/>
              </a:ext>
            </a:extLst>
          </p:cNvPr>
          <p:cNvPicPr>
            <a:picLocks noChangeAspect="1"/>
          </p:cNvPicPr>
          <p:nvPr/>
        </p:nvPicPr>
        <p:blipFill>
          <a:blip r:embed="rId5"/>
          <a:stretch>
            <a:fillRect/>
          </a:stretch>
        </p:blipFill>
        <p:spPr>
          <a:xfrm>
            <a:off x="2602208" y="3114674"/>
            <a:ext cx="2347163" cy="541067"/>
          </a:xfrm>
          <a:prstGeom prst="rect">
            <a:avLst/>
          </a:prstGeom>
        </p:spPr>
      </p:pic>
      <p:sp>
        <p:nvSpPr>
          <p:cNvPr id="16" name="文本框 15">
            <a:extLst>
              <a:ext uri="{FF2B5EF4-FFF2-40B4-BE49-F238E27FC236}">
                <a16:creationId xmlns:a16="http://schemas.microsoft.com/office/drawing/2014/main" id="{D3256D45-AB71-39BC-76E6-527B2E401A65}"/>
              </a:ext>
            </a:extLst>
          </p:cNvPr>
          <p:cNvSpPr txBox="1"/>
          <p:nvPr/>
        </p:nvSpPr>
        <p:spPr>
          <a:xfrm>
            <a:off x="270921" y="3962386"/>
            <a:ext cx="4662571" cy="1938992"/>
          </a:xfrm>
          <a:prstGeom prst="rect">
            <a:avLst/>
          </a:prstGeom>
          <a:noFill/>
        </p:spPr>
        <p:txBody>
          <a:bodyPr wrap="square" rtlCol="0">
            <a:spAutoFit/>
          </a:bodyPr>
          <a:lstStyle/>
          <a:p>
            <a:r>
              <a:rPr lang="zh-CN" altLang="en-US" sz="1800" b="0" spc="100" dirty="0">
                <a:latin typeface="宋体" panose="02010600030101010101" pitchFamily="2" charset="-122"/>
              </a:rPr>
              <a:t>通过计算得到如下结果：</a:t>
            </a:r>
            <a:endParaRPr lang="en-US" altLang="zh-CN" sz="1800" b="0" spc="100" dirty="0">
              <a:latin typeface="宋体" panose="02010600030101010101" pitchFamily="2" charset="-122"/>
            </a:endParaRPr>
          </a:p>
          <a:p>
            <a:pPr marL="285750" indent="-285750" algn="l" fontAlgn="base">
              <a:lnSpc>
                <a:spcPct val="150000"/>
              </a:lnSpc>
              <a:buFont typeface="Wingdings" panose="05000000000000000000" pitchFamily="2" charset="2"/>
              <a:buChar char="Ø"/>
            </a:pPr>
            <a:r>
              <a:rPr lang="en-US" altLang="zh-CN" sz="1400" b="0" spc="100" dirty="0">
                <a:latin typeface="宋体" panose="02010600030101010101" pitchFamily="2" charset="-122"/>
              </a:rPr>
              <a:t>(101,20)-&gt;</a:t>
            </a:r>
            <a:r>
              <a:rPr lang="zh-CN" altLang="en-US" sz="1400" b="0" spc="100" dirty="0">
                <a:latin typeface="宋体" panose="02010600030101010101" pitchFamily="2" charset="-122"/>
              </a:rPr>
              <a:t>动作片</a:t>
            </a:r>
            <a:r>
              <a:rPr lang="en-US" altLang="zh-CN" sz="1400" b="0" spc="100" dirty="0">
                <a:latin typeface="宋体" panose="02010600030101010101" pitchFamily="2" charset="-122"/>
              </a:rPr>
              <a:t>(108,5)</a:t>
            </a:r>
            <a:r>
              <a:rPr lang="zh-CN" altLang="en-US" sz="1400" b="0" spc="100" dirty="0">
                <a:latin typeface="宋体" panose="02010600030101010101" pitchFamily="2" charset="-122"/>
              </a:rPr>
              <a:t>的距离约为</a:t>
            </a:r>
            <a:r>
              <a:rPr lang="en-US" altLang="zh-CN" sz="1400" b="0" spc="100" dirty="0">
                <a:latin typeface="宋体" panose="02010600030101010101" pitchFamily="2" charset="-122"/>
              </a:rPr>
              <a:t>16.55</a:t>
            </a:r>
          </a:p>
          <a:p>
            <a:pPr marL="285750" indent="-285750" algn="l" fontAlgn="base">
              <a:lnSpc>
                <a:spcPct val="150000"/>
              </a:lnSpc>
              <a:buFont typeface="Wingdings" panose="05000000000000000000" pitchFamily="2" charset="2"/>
              <a:buChar char="Ø"/>
            </a:pPr>
            <a:r>
              <a:rPr lang="en-US" altLang="zh-CN" sz="1400" b="0" spc="100" dirty="0">
                <a:latin typeface="宋体" panose="02010600030101010101" pitchFamily="2" charset="-122"/>
              </a:rPr>
              <a:t>(101,20)-&gt;</a:t>
            </a:r>
            <a:r>
              <a:rPr lang="zh-CN" altLang="en-US" sz="1400" b="0" spc="100" dirty="0">
                <a:latin typeface="宋体" panose="02010600030101010101" pitchFamily="2" charset="-122"/>
              </a:rPr>
              <a:t>动作片</a:t>
            </a:r>
            <a:r>
              <a:rPr lang="en-US" altLang="zh-CN" sz="1400" b="0" spc="100" dirty="0">
                <a:latin typeface="宋体" panose="02010600030101010101" pitchFamily="2" charset="-122"/>
              </a:rPr>
              <a:t>(115,8)</a:t>
            </a:r>
            <a:r>
              <a:rPr lang="zh-CN" altLang="en-US" sz="1400" b="0" spc="100" dirty="0">
                <a:latin typeface="宋体" panose="02010600030101010101" pitchFamily="2" charset="-122"/>
              </a:rPr>
              <a:t>的距离约为</a:t>
            </a:r>
            <a:r>
              <a:rPr lang="en-US" altLang="zh-CN" sz="1400" b="0" spc="100" dirty="0">
                <a:latin typeface="宋体" panose="02010600030101010101" pitchFamily="2" charset="-122"/>
              </a:rPr>
              <a:t>18.44</a:t>
            </a:r>
          </a:p>
          <a:p>
            <a:pPr marL="285750" indent="-285750" algn="l" fontAlgn="base">
              <a:lnSpc>
                <a:spcPct val="150000"/>
              </a:lnSpc>
              <a:buFont typeface="Wingdings" panose="05000000000000000000" pitchFamily="2" charset="2"/>
              <a:buChar char="Ø"/>
            </a:pPr>
            <a:r>
              <a:rPr lang="en-US" altLang="zh-CN" sz="1400" b="0" spc="100" dirty="0">
                <a:latin typeface="宋体" panose="02010600030101010101" pitchFamily="2" charset="-122"/>
              </a:rPr>
              <a:t>(101,20)-&gt;</a:t>
            </a:r>
            <a:r>
              <a:rPr lang="zh-CN" altLang="en-US" sz="1400" b="0" spc="100" dirty="0">
                <a:latin typeface="宋体" panose="02010600030101010101" pitchFamily="2" charset="-122"/>
              </a:rPr>
              <a:t>爱情片</a:t>
            </a:r>
            <a:r>
              <a:rPr lang="en-US" altLang="zh-CN" sz="1400" b="0" spc="100" dirty="0">
                <a:latin typeface="宋体" panose="02010600030101010101" pitchFamily="2" charset="-122"/>
              </a:rPr>
              <a:t>(5,89)</a:t>
            </a:r>
            <a:r>
              <a:rPr lang="zh-CN" altLang="en-US" sz="1400" b="0" spc="100" dirty="0">
                <a:latin typeface="宋体" panose="02010600030101010101" pitchFamily="2" charset="-122"/>
              </a:rPr>
              <a:t>的距离约为</a:t>
            </a:r>
            <a:r>
              <a:rPr lang="en-US" altLang="zh-CN" sz="1400" b="0" spc="100" dirty="0">
                <a:latin typeface="宋体" panose="02010600030101010101" pitchFamily="2" charset="-122"/>
              </a:rPr>
              <a:t>118.22</a:t>
            </a:r>
          </a:p>
          <a:p>
            <a:pPr marL="285750" indent="-285750" algn="l" fontAlgn="base">
              <a:lnSpc>
                <a:spcPct val="150000"/>
              </a:lnSpc>
              <a:buFont typeface="Wingdings" panose="05000000000000000000" pitchFamily="2" charset="2"/>
              <a:buChar char="Ø"/>
            </a:pPr>
            <a:r>
              <a:rPr lang="en-US" altLang="zh-CN" sz="1400" b="0" spc="100" dirty="0">
                <a:latin typeface="宋体" panose="02010600030101010101" pitchFamily="2" charset="-122"/>
              </a:rPr>
              <a:t>(101,20)-&gt;</a:t>
            </a:r>
            <a:r>
              <a:rPr lang="zh-CN" altLang="en-US" sz="1400" b="0" spc="100" dirty="0">
                <a:latin typeface="宋体" panose="02010600030101010101" pitchFamily="2" charset="-122"/>
              </a:rPr>
              <a:t>爱情片</a:t>
            </a:r>
            <a:r>
              <a:rPr lang="en-US" altLang="zh-CN" sz="1400" b="0" spc="100" dirty="0">
                <a:latin typeface="宋体" panose="02010600030101010101" pitchFamily="2" charset="-122"/>
              </a:rPr>
              <a:t>(1,101)</a:t>
            </a:r>
            <a:r>
              <a:rPr lang="zh-CN" altLang="en-US" sz="1400" b="0" spc="100" dirty="0">
                <a:latin typeface="宋体" panose="02010600030101010101" pitchFamily="2" charset="-122"/>
              </a:rPr>
              <a:t>的距离约为</a:t>
            </a:r>
            <a:r>
              <a:rPr lang="en-US" altLang="zh-CN" sz="1400" b="0" spc="100" dirty="0">
                <a:latin typeface="宋体" panose="02010600030101010101" pitchFamily="2" charset="-122"/>
              </a:rPr>
              <a:t>128.69</a:t>
            </a:r>
          </a:p>
          <a:p>
            <a:endParaRPr lang="zh-CN" altLang="en-US" sz="1800" b="0" spc="100" dirty="0">
              <a:latin typeface="宋体" panose="02010600030101010101" pitchFamily="2" charset="-122"/>
            </a:endParaRPr>
          </a:p>
        </p:txBody>
      </p:sp>
      <p:sp>
        <p:nvSpPr>
          <p:cNvPr id="17" name="文本框 16">
            <a:extLst>
              <a:ext uri="{FF2B5EF4-FFF2-40B4-BE49-F238E27FC236}">
                <a16:creationId xmlns:a16="http://schemas.microsoft.com/office/drawing/2014/main" id="{9338014A-0586-79D1-740F-0DCA92634FC8}"/>
              </a:ext>
            </a:extLst>
          </p:cNvPr>
          <p:cNvSpPr txBox="1"/>
          <p:nvPr/>
        </p:nvSpPr>
        <p:spPr>
          <a:xfrm>
            <a:off x="4933492" y="4405571"/>
            <a:ext cx="3710884" cy="688202"/>
          </a:xfrm>
          <a:prstGeom prst="rect">
            <a:avLst/>
          </a:prstGeom>
          <a:noFill/>
        </p:spPr>
        <p:txBody>
          <a:bodyPr wrap="square" rtlCol="0">
            <a:spAutoFit/>
          </a:bodyPr>
          <a:lstStyle>
            <a:defPPr>
              <a:defRPr lang="zh-CN"/>
            </a:defPPr>
          </a:lstStyle>
          <a:p>
            <a:pPr>
              <a:lnSpc>
                <a:spcPct val="150000"/>
              </a:lnSpc>
            </a:pPr>
            <a:r>
              <a:rPr lang="zh-CN" altLang="en-US" sz="1400" b="0" spc="100" dirty="0">
                <a:latin typeface="宋体" panose="02010600030101010101" pitchFamily="2" charset="-122"/>
              </a:rPr>
              <a:t>现在取</a:t>
            </a:r>
            <a:r>
              <a:rPr lang="en-US" altLang="zh-CN" sz="1400" b="0" spc="100" dirty="0">
                <a:latin typeface="宋体" panose="02010600030101010101" pitchFamily="2" charset="-122"/>
              </a:rPr>
              <a:t>k=3,</a:t>
            </a:r>
            <a:r>
              <a:rPr lang="zh-CN" altLang="en-US" sz="1400" b="0" spc="100" dirty="0">
                <a:latin typeface="宋体" panose="02010600030101010101" pitchFamily="2" charset="-122"/>
              </a:rPr>
              <a:t>取（</a:t>
            </a:r>
            <a:r>
              <a:rPr lang="en-US" altLang="zh-CN" sz="1400" b="0" spc="100" dirty="0">
                <a:latin typeface="宋体" panose="02010600030101010101" pitchFamily="2" charset="-122"/>
              </a:rPr>
              <a:t>101</a:t>
            </a:r>
            <a:r>
              <a:rPr lang="zh-CN" altLang="en-US" sz="1400" b="0" spc="100" dirty="0">
                <a:latin typeface="宋体" panose="02010600030101010101" pitchFamily="2" charset="-122"/>
              </a:rPr>
              <a:t>，</a:t>
            </a:r>
            <a:r>
              <a:rPr lang="en-US" altLang="zh-CN" sz="1400" b="0" spc="100" dirty="0">
                <a:latin typeface="宋体" panose="02010600030101010101" pitchFamily="2" charset="-122"/>
              </a:rPr>
              <a:t>20</a:t>
            </a:r>
            <a:r>
              <a:rPr lang="zh-CN" altLang="en-US" sz="1400" b="0" spc="100" dirty="0">
                <a:latin typeface="宋体" panose="02010600030101010101" pitchFamily="2" charset="-122"/>
              </a:rPr>
              <a:t>）最近的</a:t>
            </a:r>
            <a:r>
              <a:rPr lang="en-US" altLang="zh-CN" sz="1400" b="0" spc="100" dirty="0">
                <a:latin typeface="宋体" panose="02010600030101010101" pitchFamily="2" charset="-122"/>
              </a:rPr>
              <a:t>3</a:t>
            </a:r>
            <a:r>
              <a:rPr lang="zh-CN" altLang="en-US" sz="1400" b="0" spc="100" dirty="0">
                <a:latin typeface="宋体" panose="02010600030101010101" pitchFamily="2" charset="-122"/>
              </a:rPr>
              <a:t>个点，所以该红色圆点标记为的电影为动作片。</a:t>
            </a:r>
          </a:p>
        </p:txBody>
      </p:sp>
    </p:spTree>
    <p:extLst>
      <p:ext uri="{BB962C8B-B14F-4D97-AF65-F5344CB8AC3E}">
        <p14:creationId xmlns:p14="http://schemas.microsoft.com/office/powerpoint/2010/main" val="1598771703"/>
      </p:ext>
    </p:extLst>
  </p:cSld>
  <p:clrMapOvr>
    <a:masterClrMapping/>
  </p:clrMapOvr>
</p:sld>
</file>

<file path=ppt/theme/theme1.xml><?xml version="1.0" encoding="utf-8"?>
<a:theme xmlns:a="http://schemas.openxmlformats.org/drawingml/2006/main" name="主题1">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ja-JP" altLang="en-US" sz="3400" b="1" i="0" u="none" strike="noStrike" cap="none" normalizeH="0" baseline="0" smtClean="0">
            <a:ln>
              <a:noFill/>
            </a:ln>
            <a:solidFill>
              <a:schemeClr val="tx1"/>
            </a:solidFill>
            <a:effectLst/>
            <a:latin typeface="Arial" panose="020B0604020202020204" pitchFamily="34" charset="0"/>
            <a:ea typeface="华文行楷" panose="02010800040101010101" pitchFamily="2"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ja-JP" altLang="en-US" sz="3400" b="1" i="0" u="none" strike="noStrike" cap="none" normalizeH="0" baseline="0" smtClean="0">
            <a:ln>
              <a:noFill/>
            </a:ln>
            <a:solidFill>
              <a:schemeClr val="tx1"/>
            </a:solidFill>
            <a:effectLst/>
            <a:latin typeface="Arial" panose="020B0604020202020204" pitchFamily="34" charset="0"/>
            <a:ea typeface="华文行楷" panose="02010800040101010101" pitchFamily="2" charset="-122"/>
          </a:defRPr>
        </a:defPPr>
      </a:lstStyle>
    </a:lnDef>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312</Words>
  <Application>Microsoft Office PowerPoint</Application>
  <PresentationFormat>全屏显示(4:3)</PresentationFormat>
  <Paragraphs>17</Paragraphs>
  <Slides>3</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华文新魏</vt:lpstr>
      <vt:lpstr>宋体</vt:lpstr>
      <vt:lpstr>Arial</vt:lpstr>
      <vt:lpstr>Wingdings</vt:lpstr>
      <vt:lpstr>主题1</vt:lpstr>
      <vt:lpstr>K-近邻算法(K-NN)</vt:lpstr>
      <vt:lpstr>K-近邻算法简介</vt:lpstr>
      <vt:lpstr>简单案例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  录</dc:title>
  <dc:subject>课件</dc:subject>
  <dc:creator>abcd</dc:creator>
  <cp:lastModifiedBy>1466637477@qq.com</cp:lastModifiedBy>
  <cp:revision>3010</cp:revision>
  <dcterms:created xsi:type="dcterms:W3CDTF">2015-08-16T15:52:00Z</dcterms:created>
  <dcterms:modified xsi:type="dcterms:W3CDTF">2022-06-07T14:04:16Z</dcterms:modified>
  <cp:category>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34ADA9C8D4AE46F6A0E972E04B06A401</vt:lpwstr>
  </property>
</Properties>
</file>