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Kooperativ" charset="1" panose="00000000000000000000"/>
      <p:regular r:id="rId23"/>
    </p:embeddedFont>
    <p:embeddedFont>
      <p:font typeface="Poppins Medium" charset="1" panose="00000600000000000000"/>
      <p:regular r:id="rId24"/>
    </p:embeddedFont>
    <p:embeddedFont>
      <p:font typeface="Poppins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3.png" Type="http://schemas.openxmlformats.org/officeDocument/2006/relationships/image"/><Relationship Id="rId17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23275" y="-1760556"/>
            <a:ext cx="8664725" cy="8255120"/>
          </a:xfrm>
          <a:custGeom>
            <a:avLst/>
            <a:gdLst/>
            <a:ahLst/>
            <a:cxnLst/>
            <a:rect r="r" b="b" t="t" l="l"/>
            <a:pathLst>
              <a:path h="8255120" w="8664725">
                <a:moveTo>
                  <a:pt x="0" y="0"/>
                </a:moveTo>
                <a:lnTo>
                  <a:pt x="8664725" y="0"/>
                </a:lnTo>
                <a:lnTo>
                  <a:pt x="8664725" y="8255120"/>
                </a:lnTo>
                <a:lnTo>
                  <a:pt x="0" y="825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85871" y="5605172"/>
            <a:ext cx="4952730" cy="4718601"/>
          </a:xfrm>
          <a:custGeom>
            <a:avLst/>
            <a:gdLst/>
            <a:ahLst/>
            <a:cxnLst/>
            <a:rect r="r" b="b" t="t" l="l"/>
            <a:pathLst>
              <a:path h="4718601" w="4952730">
                <a:moveTo>
                  <a:pt x="0" y="0"/>
                </a:moveTo>
                <a:lnTo>
                  <a:pt x="4952730" y="0"/>
                </a:lnTo>
                <a:lnTo>
                  <a:pt x="4952730" y="4718601"/>
                </a:lnTo>
                <a:lnTo>
                  <a:pt x="0" y="4718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871409" y="557426"/>
            <a:ext cx="8683638" cy="11425839"/>
          </a:xfrm>
          <a:custGeom>
            <a:avLst/>
            <a:gdLst/>
            <a:ahLst/>
            <a:cxnLst/>
            <a:rect r="r" b="b" t="t" l="l"/>
            <a:pathLst>
              <a:path h="11425839" w="8683638">
                <a:moveTo>
                  <a:pt x="0" y="0"/>
                </a:moveTo>
                <a:lnTo>
                  <a:pt x="8683637" y="0"/>
                </a:lnTo>
                <a:lnTo>
                  <a:pt x="8683637" y="11425838"/>
                </a:lnTo>
                <a:lnTo>
                  <a:pt x="0" y="114258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2468390">
            <a:off x="671705" y="4865782"/>
            <a:ext cx="5627462" cy="4114800"/>
          </a:xfrm>
          <a:custGeom>
            <a:avLst/>
            <a:gdLst/>
            <a:ahLst/>
            <a:cxnLst/>
            <a:rect r="r" b="b" t="t" l="l"/>
            <a:pathLst>
              <a:path h="4114800" w="5627462">
                <a:moveTo>
                  <a:pt x="5627461" y="0"/>
                </a:moveTo>
                <a:lnTo>
                  <a:pt x="0" y="0"/>
                </a:lnTo>
                <a:lnTo>
                  <a:pt x="0" y="4114800"/>
                </a:lnTo>
                <a:lnTo>
                  <a:pt x="5627461" y="4114800"/>
                </a:lnTo>
                <a:lnTo>
                  <a:pt x="562746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92999">
            <a:off x="6235239" y="6257870"/>
            <a:ext cx="3776269" cy="2761208"/>
          </a:xfrm>
          <a:custGeom>
            <a:avLst/>
            <a:gdLst/>
            <a:ahLst/>
            <a:cxnLst/>
            <a:rect r="r" b="b" t="t" l="l"/>
            <a:pathLst>
              <a:path h="2761208" w="3776269">
                <a:moveTo>
                  <a:pt x="0" y="0"/>
                </a:moveTo>
                <a:lnTo>
                  <a:pt x="3776270" y="0"/>
                </a:lnTo>
                <a:lnTo>
                  <a:pt x="3776270" y="2761208"/>
                </a:lnTo>
                <a:lnTo>
                  <a:pt x="0" y="2761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66846">
            <a:off x="16733914" y="2997204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2" y="0"/>
                </a:lnTo>
                <a:lnTo>
                  <a:pt x="1050772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204050"/>
            <a:ext cx="6336837" cy="298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sz="8561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SQL Project on pizza sales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10629">
            <a:off x="8804003" y="1045332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387305">
            <a:off x="7194062" y="5154391"/>
            <a:ext cx="1532689" cy="1164843"/>
          </a:xfrm>
          <a:custGeom>
            <a:avLst/>
            <a:gdLst/>
            <a:ahLst/>
            <a:cxnLst/>
            <a:rect r="r" b="b" t="t" l="l"/>
            <a:pathLst>
              <a:path h="1164843" w="1532689">
                <a:moveTo>
                  <a:pt x="0" y="0"/>
                </a:moveTo>
                <a:lnTo>
                  <a:pt x="1532689" y="0"/>
                </a:lnTo>
                <a:lnTo>
                  <a:pt x="1532689" y="1164843"/>
                </a:lnTo>
                <a:lnTo>
                  <a:pt x="0" y="11648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673091" y="4725747"/>
            <a:ext cx="10941818" cy="1931841"/>
          </a:xfrm>
          <a:custGeom>
            <a:avLst/>
            <a:gdLst/>
            <a:ahLst/>
            <a:cxnLst/>
            <a:rect r="r" b="b" t="t" l="l"/>
            <a:pathLst>
              <a:path h="1931841" w="10941818">
                <a:moveTo>
                  <a:pt x="0" y="0"/>
                </a:moveTo>
                <a:lnTo>
                  <a:pt x="10941818" y="0"/>
                </a:lnTo>
                <a:lnTo>
                  <a:pt x="10941818" y="1931841"/>
                </a:lnTo>
                <a:lnTo>
                  <a:pt x="0" y="19318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700931" y="4471533"/>
            <a:ext cx="10886137" cy="2048207"/>
          </a:xfrm>
          <a:custGeom>
            <a:avLst/>
            <a:gdLst/>
            <a:ahLst/>
            <a:cxnLst/>
            <a:rect r="r" b="b" t="t" l="l"/>
            <a:pathLst>
              <a:path h="2048207" w="10886137">
                <a:moveTo>
                  <a:pt x="0" y="0"/>
                </a:moveTo>
                <a:lnTo>
                  <a:pt x="10886138" y="0"/>
                </a:lnTo>
                <a:lnTo>
                  <a:pt x="10886138" y="2048207"/>
                </a:lnTo>
                <a:lnTo>
                  <a:pt x="0" y="204820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13924" y="3870116"/>
            <a:ext cx="11260151" cy="2546769"/>
          </a:xfrm>
          <a:custGeom>
            <a:avLst/>
            <a:gdLst/>
            <a:ahLst/>
            <a:cxnLst/>
            <a:rect r="r" b="b" t="t" l="l"/>
            <a:pathLst>
              <a:path h="2546769" w="11260151">
                <a:moveTo>
                  <a:pt x="0" y="0"/>
                </a:moveTo>
                <a:lnTo>
                  <a:pt x="11260152" y="0"/>
                </a:lnTo>
                <a:lnTo>
                  <a:pt x="11260152" y="2546768"/>
                </a:lnTo>
                <a:lnTo>
                  <a:pt x="0" y="254676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311377" y="4061745"/>
            <a:ext cx="11665246" cy="2163511"/>
          </a:xfrm>
          <a:custGeom>
            <a:avLst/>
            <a:gdLst/>
            <a:ahLst/>
            <a:cxnLst/>
            <a:rect r="r" b="b" t="t" l="l"/>
            <a:pathLst>
              <a:path h="2163511" w="11665246">
                <a:moveTo>
                  <a:pt x="0" y="0"/>
                </a:moveTo>
                <a:lnTo>
                  <a:pt x="11665246" y="0"/>
                </a:lnTo>
                <a:lnTo>
                  <a:pt x="11665246" y="2163510"/>
                </a:lnTo>
                <a:lnTo>
                  <a:pt x="0" y="216351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69247" y="4800062"/>
            <a:ext cx="15090053" cy="2443461"/>
          </a:xfrm>
          <a:custGeom>
            <a:avLst/>
            <a:gdLst/>
            <a:ahLst/>
            <a:cxnLst/>
            <a:rect r="r" b="b" t="t" l="l"/>
            <a:pathLst>
              <a:path h="2443461" w="15090053">
                <a:moveTo>
                  <a:pt x="0" y="0"/>
                </a:moveTo>
                <a:lnTo>
                  <a:pt x="15090053" y="0"/>
                </a:lnTo>
                <a:lnTo>
                  <a:pt x="15090053" y="2443461"/>
                </a:lnTo>
                <a:lnTo>
                  <a:pt x="0" y="244346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496" t="0" r="-496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698056" y="4250219"/>
            <a:ext cx="12259982" cy="2315644"/>
          </a:xfrm>
          <a:custGeom>
            <a:avLst/>
            <a:gdLst/>
            <a:ahLst/>
            <a:cxnLst/>
            <a:rect r="r" b="b" t="t" l="l"/>
            <a:pathLst>
              <a:path h="2315644" w="12259982">
                <a:moveTo>
                  <a:pt x="0" y="0"/>
                </a:moveTo>
                <a:lnTo>
                  <a:pt x="12259983" y="0"/>
                </a:lnTo>
                <a:lnTo>
                  <a:pt x="12259983" y="2315644"/>
                </a:lnTo>
                <a:lnTo>
                  <a:pt x="0" y="231564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005864" y="4196752"/>
            <a:ext cx="12276272" cy="2989832"/>
          </a:xfrm>
          <a:custGeom>
            <a:avLst/>
            <a:gdLst/>
            <a:ahLst/>
            <a:cxnLst/>
            <a:rect r="r" b="b" t="t" l="l"/>
            <a:pathLst>
              <a:path h="2989832" w="12276272">
                <a:moveTo>
                  <a:pt x="0" y="0"/>
                </a:moveTo>
                <a:lnTo>
                  <a:pt x="12276272" y="0"/>
                </a:lnTo>
                <a:lnTo>
                  <a:pt x="12276272" y="2989832"/>
                </a:lnTo>
                <a:lnTo>
                  <a:pt x="0" y="298983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088240" y="2730100"/>
            <a:ext cx="7335729" cy="9722051"/>
          </a:xfrm>
          <a:custGeom>
            <a:avLst/>
            <a:gdLst/>
            <a:ahLst/>
            <a:cxnLst/>
            <a:rect r="r" b="b" t="t" l="l"/>
            <a:pathLst>
              <a:path h="9722051" w="7335729">
                <a:moveTo>
                  <a:pt x="0" y="0"/>
                </a:moveTo>
                <a:lnTo>
                  <a:pt x="7335729" y="0"/>
                </a:lnTo>
                <a:lnTo>
                  <a:pt x="7335729" y="9722050"/>
                </a:lnTo>
                <a:lnTo>
                  <a:pt x="0" y="9722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88983" y="4725398"/>
            <a:ext cx="11910034" cy="186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53"/>
              </a:lnSpc>
            </a:pPr>
            <a:r>
              <a:rPr lang="en-US" sz="1522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Thank You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-1301360" y="3329341"/>
            <a:ext cx="6477912" cy="8523569"/>
          </a:xfrm>
          <a:custGeom>
            <a:avLst/>
            <a:gdLst/>
            <a:ahLst/>
            <a:cxnLst/>
            <a:rect r="r" b="b" t="t" l="l"/>
            <a:pathLst>
              <a:path h="8523569" w="6477912">
                <a:moveTo>
                  <a:pt x="6477912" y="0"/>
                </a:moveTo>
                <a:lnTo>
                  <a:pt x="0" y="0"/>
                </a:lnTo>
                <a:lnTo>
                  <a:pt x="0" y="8523569"/>
                </a:lnTo>
                <a:lnTo>
                  <a:pt x="6477912" y="8523569"/>
                </a:lnTo>
                <a:lnTo>
                  <a:pt x="647791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722196" y="-6683751"/>
            <a:ext cx="10843608" cy="10784461"/>
          </a:xfrm>
          <a:custGeom>
            <a:avLst/>
            <a:gdLst/>
            <a:ahLst/>
            <a:cxnLst/>
            <a:rect r="r" b="b" t="t" l="l"/>
            <a:pathLst>
              <a:path h="10784461" w="10843608">
                <a:moveTo>
                  <a:pt x="0" y="0"/>
                </a:moveTo>
                <a:lnTo>
                  <a:pt x="10843608" y="0"/>
                </a:lnTo>
                <a:lnTo>
                  <a:pt x="10843608" y="10784461"/>
                </a:lnTo>
                <a:lnTo>
                  <a:pt x="0" y="107844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66846">
            <a:off x="13829530" y="336849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66846">
            <a:off x="3590392" y="336849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604679" y="99440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6"/>
                </a:lnTo>
                <a:lnTo>
                  <a:pt x="0" y="18893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387305">
            <a:off x="15495264" y="979917"/>
            <a:ext cx="2216682" cy="1684679"/>
          </a:xfrm>
          <a:custGeom>
            <a:avLst/>
            <a:gdLst/>
            <a:ahLst/>
            <a:cxnLst/>
            <a:rect r="r" b="b" t="t" l="l"/>
            <a:pathLst>
              <a:path h="1684679" w="2216682">
                <a:moveTo>
                  <a:pt x="0" y="0"/>
                </a:moveTo>
                <a:lnTo>
                  <a:pt x="2216683" y="0"/>
                </a:lnTo>
                <a:lnTo>
                  <a:pt x="2216683" y="1684679"/>
                </a:lnTo>
                <a:lnTo>
                  <a:pt x="0" y="16846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251479" y="7149975"/>
            <a:ext cx="5785042" cy="5511567"/>
          </a:xfrm>
          <a:custGeom>
            <a:avLst/>
            <a:gdLst/>
            <a:ahLst/>
            <a:cxnLst/>
            <a:rect r="r" b="b" t="t" l="l"/>
            <a:pathLst>
              <a:path h="5511567" w="5785042">
                <a:moveTo>
                  <a:pt x="0" y="0"/>
                </a:moveTo>
                <a:lnTo>
                  <a:pt x="5785042" y="0"/>
                </a:lnTo>
                <a:lnTo>
                  <a:pt x="5785042" y="5511567"/>
                </a:lnTo>
                <a:lnTo>
                  <a:pt x="0" y="551156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857900" y="6236613"/>
            <a:ext cx="8572200" cy="1354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9"/>
              </a:lnSpc>
              <a:spcBef>
                <a:spcPct val="0"/>
              </a:spcBef>
            </a:pPr>
            <a:r>
              <a:rPr lang="en-US" sz="3792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“Have fun making your own pizza and enjoy every bite”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174027" y="-4364267"/>
            <a:ext cx="9752829" cy="9291786"/>
          </a:xfrm>
          <a:custGeom>
            <a:avLst/>
            <a:gdLst/>
            <a:ahLst/>
            <a:cxnLst/>
            <a:rect r="r" b="b" t="t" l="l"/>
            <a:pathLst>
              <a:path h="9291786" w="9752829">
                <a:moveTo>
                  <a:pt x="0" y="0"/>
                </a:moveTo>
                <a:lnTo>
                  <a:pt x="9752829" y="0"/>
                </a:lnTo>
                <a:lnTo>
                  <a:pt x="9752829" y="9291787"/>
                </a:lnTo>
                <a:lnTo>
                  <a:pt x="0" y="9291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060086" y="6192926"/>
            <a:ext cx="8289522" cy="782849"/>
            <a:chOff x="0" y="0"/>
            <a:chExt cx="1871897" cy="1767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71897" cy="176779"/>
            </a:xfrm>
            <a:custGeom>
              <a:avLst/>
              <a:gdLst/>
              <a:ahLst/>
              <a:cxnLst/>
              <a:rect r="r" b="b" t="t" l="l"/>
              <a:pathLst>
                <a:path h="176779" w="1871897">
                  <a:moveTo>
                    <a:pt x="7472" y="0"/>
                  </a:moveTo>
                  <a:lnTo>
                    <a:pt x="1864425" y="0"/>
                  </a:lnTo>
                  <a:cubicBezTo>
                    <a:pt x="1866407" y="0"/>
                    <a:pt x="1868307" y="787"/>
                    <a:pt x="1869708" y="2188"/>
                  </a:cubicBezTo>
                  <a:cubicBezTo>
                    <a:pt x="1871110" y="3590"/>
                    <a:pt x="1871897" y="5490"/>
                    <a:pt x="1871897" y="7472"/>
                  </a:cubicBezTo>
                  <a:lnTo>
                    <a:pt x="1871897" y="169307"/>
                  </a:lnTo>
                  <a:cubicBezTo>
                    <a:pt x="1871897" y="171289"/>
                    <a:pt x="1871110" y="173189"/>
                    <a:pt x="1869708" y="174590"/>
                  </a:cubicBezTo>
                  <a:cubicBezTo>
                    <a:pt x="1868307" y="175992"/>
                    <a:pt x="1866407" y="176779"/>
                    <a:pt x="1864425" y="176779"/>
                  </a:cubicBezTo>
                  <a:lnTo>
                    <a:pt x="7472" y="176779"/>
                  </a:lnTo>
                  <a:cubicBezTo>
                    <a:pt x="5490" y="176779"/>
                    <a:pt x="3590" y="175992"/>
                    <a:pt x="2188" y="174590"/>
                  </a:cubicBezTo>
                  <a:cubicBezTo>
                    <a:pt x="787" y="173189"/>
                    <a:pt x="0" y="171289"/>
                    <a:pt x="0" y="169307"/>
                  </a:cubicBezTo>
                  <a:lnTo>
                    <a:pt x="0" y="7472"/>
                  </a:lnTo>
                  <a:cubicBezTo>
                    <a:pt x="0" y="5490"/>
                    <a:pt x="787" y="3590"/>
                    <a:pt x="2188" y="2188"/>
                  </a:cubicBezTo>
                  <a:cubicBezTo>
                    <a:pt x="3590" y="787"/>
                    <a:pt x="5490" y="0"/>
                    <a:pt x="7472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871897" cy="243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009239" y="914457"/>
            <a:ext cx="9135758" cy="8625679"/>
          </a:xfrm>
          <a:custGeom>
            <a:avLst/>
            <a:gdLst/>
            <a:ahLst/>
            <a:cxnLst/>
            <a:rect r="r" b="b" t="t" l="l"/>
            <a:pathLst>
              <a:path h="8625679" w="9135758">
                <a:moveTo>
                  <a:pt x="0" y="0"/>
                </a:moveTo>
                <a:lnTo>
                  <a:pt x="9135758" y="0"/>
                </a:lnTo>
                <a:lnTo>
                  <a:pt x="9135758" y="8625679"/>
                </a:lnTo>
                <a:lnTo>
                  <a:pt x="0" y="86256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67885" y="4968880"/>
            <a:ext cx="9673923" cy="88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SQL project is done to highlight insights on the pizza sales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99239" y="6322372"/>
            <a:ext cx="8411216" cy="447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63">
                <a:solidFill>
                  <a:srgbClr val="66292B"/>
                </a:solidFill>
                <a:latin typeface="Poppins Bold"/>
                <a:ea typeface="Poppins Bold"/>
                <a:cs typeface="Poppins Bold"/>
                <a:sym typeface="Poppins Bold"/>
              </a:rPr>
              <a:t>Let's start our adventure in the world of pizza!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74027" y="3616025"/>
            <a:ext cx="9939947" cy="1311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4"/>
              </a:lnSpc>
            </a:pPr>
            <a:r>
              <a:rPr lang="en-US" sz="10611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Introduction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-4856997" y="699291"/>
            <a:ext cx="9414034" cy="8888417"/>
          </a:xfrm>
          <a:custGeom>
            <a:avLst/>
            <a:gdLst/>
            <a:ahLst/>
            <a:cxnLst/>
            <a:rect r="r" b="b" t="t" l="l"/>
            <a:pathLst>
              <a:path h="8888417" w="9414034">
                <a:moveTo>
                  <a:pt x="9414034" y="0"/>
                </a:moveTo>
                <a:lnTo>
                  <a:pt x="0" y="0"/>
                </a:lnTo>
                <a:lnTo>
                  <a:pt x="0" y="8888418"/>
                </a:lnTo>
                <a:lnTo>
                  <a:pt x="9414034" y="8888418"/>
                </a:lnTo>
                <a:lnTo>
                  <a:pt x="9414034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66846">
            <a:off x="13516422" y="1583301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10629">
            <a:off x="4190659" y="7335307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387305">
            <a:off x="7807451" y="388453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387305">
            <a:off x="8473931" y="7748703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8" y="0"/>
                </a:lnTo>
                <a:lnTo>
                  <a:pt x="1340138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060086" y="7528225"/>
            <a:ext cx="8479581" cy="8433329"/>
          </a:xfrm>
          <a:custGeom>
            <a:avLst/>
            <a:gdLst/>
            <a:ahLst/>
            <a:cxnLst/>
            <a:rect r="r" b="b" t="t" l="l"/>
            <a:pathLst>
              <a:path h="8433329" w="8479581">
                <a:moveTo>
                  <a:pt x="0" y="0"/>
                </a:moveTo>
                <a:lnTo>
                  <a:pt x="8479581" y="0"/>
                </a:lnTo>
                <a:lnTo>
                  <a:pt x="8479581" y="8433329"/>
                </a:lnTo>
                <a:lnTo>
                  <a:pt x="0" y="843332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660416" y="-30679"/>
            <a:ext cx="4496454" cy="4283894"/>
          </a:xfrm>
          <a:custGeom>
            <a:avLst/>
            <a:gdLst/>
            <a:ahLst/>
            <a:cxnLst/>
            <a:rect r="r" b="b" t="t" l="l"/>
            <a:pathLst>
              <a:path h="4283894" w="4496454">
                <a:moveTo>
                  <a:pt x="0" y="0"/>
                </a:moveTo>
                <a:lnTo>
                  <a:pt x="4496454" y="0"/>
                </a:lnTo>
                <a:lnTo>
                  <a:pt x="4496454" y="4283895"/>
                </a:lnTo>
                <a:lnTo>
                  <a:pt x="0" y="4283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11781" y="-1739798"/>
            <a:ext cx="4496454" cy="4283894"/>
          </a:xfrm>
          <a:custGeom>
            <a:avLst/>
            <a:gdLst/>
            <a:ahLst/>
            <a:cxnLst/>
            <a:rect r="r" b="b" t="t" l="l"/>
            <a:pathLst>
              <a:path h="4283894" w="4496454">
                <a:moveTo>
                  <a:pt x="0" y="0"/>
                </a:moveTo>
                <a:lnTo>
                  <a:pt x="4496454" y="0"/>
                </a:lnTo>
                <a:lnTo>
                  <a:pt x="4496454" y="4283895"/>
                </a:lnTo>
                <a:lnTo>
                  <a:pt x="0" y="4283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54275" y="-4266327"/>
            <a:ext cx="6412573" cy="6377595"/>
          </a:xfrm>
          <a:custGeom>
            <a:avLst/>
            <a:gdLst/>
            <a:ahLst/>
            <a:cxnLst/>
            <a:rect r="r" b="b" t="t" l="l"/>
            <a:pathLst>
              <a:path h="6377595" w="6412573">
                <a:moveTo>
                  <a:pt x="0" y="0"/>
                </a:moveTo>
                <a:lnTo>
                  <a:pt x="6412573" y="0"/>
                </a:lnTo>
                <a:lnTo>
                  <a:pt x="6412573" y="6377596"/>
                </a:lnTo>
                <a:lnTo>
                  <a:pt x="0" y="6377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784214" y="3549116"/>
            <a:ext cx="4959028" cy="7452091"/>
          </a:xfrm>
          <a:custGeom>
            <a:avLst/>
            <a:gdLst/>
            <a:ahLst/>
            <a:cxnLst/>
            <a:rect r="r" b="b" t="t" l="l"/>
            <a:pathLst>
              <a:path h="7452091" w="4959028">
                <a:moveTo>
                  <a:pt x="0" y="0"/>
                </a:moveTo>
                <a:lnTo>
                  <a:pt x="4959028" y="0"/>
                </a:lnTo>
                <a:lnTo>
                  <a:pt x="4959028" y="7452091"/>
                </a:lnTo>
                <a:lnTo>
                  <a:pt x="0" y="74520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-1455242" y="3549116"/>
            <a:ext cx="4959028" cy="7452091"/>
          </a:xfrm>
          <a:custGeom>
            <a:avLst/>
            <a:gdLst/>
            <a:ahLst/>
            <a:cxnLst/>
            <a:rect r="r" b="b" t="t" l="l"/>
            <a:pathLst>
              <a:path h="7452091" w="4959028">
                <a:moveTo>
                  <a:pt x="4959028" y="0"/>
                </a:moveTo>
                <a:lnTo>
                  <a:pt x="0" y="0"/>
                </a:lnTo>
                <a:lnTo>
                  <a:pt x="0" y="7452091"/>
                </a:lnTo>
                <a:lnTo>
                  <a:pt x="4959028" y="7452091"/>
                </a:lnTo>
                <a:lnTo>
                  <a:pt x="495902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66846">
            <a:off x="13739584" y="3469326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10629">
            <a:off x="3520169" y="3823985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387305">
            <a:off x="15359033" y="908093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387305">
            <a:off x="945257" y="1021888"/>
            <a:ext cx="2186520" cy="1661755"/>
          </a:xfrm>
          <a:custGeom>
            <a:avLst/>
            <a:gdLst/>
            <a:ahLst/>
            <a:cxnLst/>
            <a:rect r="r" b="b" t="t" l="l"/>
            <a:pathLst>
              <a:path h="1661755" w="2186520">
                <a:moveTo>
                  <a:pt x="0" y="0"/>
                </a:moveTo>
                <a:lnTo>
                  <a:pt x="2186521" y="0"/>
                </a:lnTo>
                <a:lnTo>
                  <a:pt x="2186521" y="1661755"/>
                </a:lnTo>
                <a:lnTo>
                  <a:pt x="0" y="166175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270604" y="3430167"/>
            <a:ext cx="11558912" cy="5968839"/>
          </a:xfrm>
          <a:custGeom>
            <a:avLst/>
            <a:gdLst/>
            <a:ahLst/>
            <a:cxnLst/>
            <a:rect r="r" b="b" t="t" l="l"/>
            <a:pathLst>
              <a:path h="5968839" w="11558912">
                <a:moveTo>
                  <a:pt x="0" y="0"/>
                </a:moveTo>
                <a:lnTo>
                  <a:pt x="11558912" y="0"/>
                </a:lnTo>
                <a:lnTo>
                  <a:pt x="11558912" y="5968839"/>
                </a:lnTo>
                <a:lnTo>
                  <a:pt x="0" y="596883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367885" y="4968880"/>
            <a:ext cx="9673923" cy="88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SQL project is done to highlight insights on the pizza sales 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090329" y="4094221"/>
            <a:ext cx="10107343" cy="2098558"/>
          </a:xfrm>
          <a:custGeom>
            <a:avLst/>
            <a:gdLst/>
            <a:ahLst/>
            <a:cxnLst/>
            <a:rect r="r" b="b" t="t" l="l"/>
            <a:pathLst>
              <a:path h="2098558" w="10107343">
                <a:moveTo>
                  <a:pt x="0" y="0"/>
                </a:moveTo>
                <a:lnTo>
                  <a:pt x="10107342" y="0"/>
                </a:lnTo>
                <a:lnTo>
                  <a:pt x="10107342" y="2098558"/>
                </a:lnTo>
                <a:lnTo>
                  <a:pt x="0" y="20985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077039" y="-40752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517046" y="3441991"/>
            <a:ext cx="10622003" cy="4499353"/>
          </a:xfrm>
          <a:custGeom>
            <a:avLst/>
            <a:gdLst/>
            <a:ahLst/>
            <a:cxnLst/>
            <a:rect r="r" b="b" t="t" l="l"/>
            <a:pathLst>
              <a:path h="4499353" w="10622003">
                <a:moveTo>
                  <a:pt x="0" y="0"/>
                </a:moveTo>
                <a:lnTo>
                  <a:pt x="10622003" y="0"/>
                </a:lnTo>
                <a:lnTo>
                  <a:pt x="10622003" y="4499353"/>
                </a:lnTo>
                <a:lnTo>
                  <a:pt x="0" y="449935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077039" y="-40752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961897" y="3950156"/>
            <a:ext cx="10364206" cy="4010076"/>
          </a:xfrm>
          <a:custGeom>
            <a:avLst/>
            <a:gdLst/>
            <a:ahLst/>
            <a:cxnLst/>
            <a:rect r="r" b="b" t="t" l="l"/>
            <a:pathLst>
              <a:path h="4010076" w="10364206">
                <a:moveTo>
                  <a:pt x="0" y="0"/>
                </a:moveTo>
                <a:lnTo>
                  <a:pt x="10364206" y="0"/>
                </a:lnTo>
                <a:lnTo>
                  <a:pt x="10364206" y="4010076"/>
                </a:lnTo>
                <a:lnTo>
                  <a:pt x="0" y="401007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790475" y="3522654"/>
            <a:ext cx="10707049" cy="5242171"/>
          </a:xfrm>
          <a:custGeom>
            <a:avLst/>
            <a:gdLst/>
            <a:ahLst/>
            <a:cxnLst/>
            <a:rect r="r" b="b" t="t" l="l"/>
            <a:pathLst>
              <a:path h="5242171" w="10707049">
                <a:moveTo>
                  <a:pt x="0" y="0"/>
                </a:moveTo>
                <a:lnTo>
                  <a:pt x="10707050" y="0"/>
                </a:lnTo>
                <a:lnTo>
                  <a:pt x="10707050" y="5242171"/>
                </a:lnTo>
                <a:lnTo>
                  <a:pt x="0" y="524217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757169" y="6519622"/>
            <a:ext cx="1991125" cy="145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82"/>
              </a:lnSpc>
            </a:pPr>
            <a:r>
              <a:rPr lang="en-US" sz="1189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39541" y="4043427"/>
            <a:ext cx="11208917" cy="3823535"/>
          </a:xfrm>
          <a:custGeom>
            <a:avLst/>
            <a:gdLst/>
            <a:ahLst/>
            <a:cxnLst/>
            <a:rect r="r" b="b" t="t" l="l"/>
            <a:pathLst>
              <a:path h="3823535" w="11208917">
                <a:moveTo>
                  <a:pt x="0" y="0"/>
                </a:moveTo>
                <a:lnTo>
                  <a:pt x="11208918" y="0"/>
                </a:lnTo>
                <a:lnTo>
                  <a:pt x="11208918" y="3823534"/>
                </a:lnTo>
                <a:lnTo>
                  <a:pt x="0" y="382353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65291" y="4268243"/>
            <a:ext cx="11357419" cy="3373903"/>
          </a:xfrm>
          <a:custGeom>
            <a:avLst/>
            <a:gdLst/>
            <a:ahLst/>
            <a:cxnLst/>
            <a:rect r="r" b="b" t="t" l="l"/>
            <a:pathLst>
              <a:path h="3373903" w="11357419">
                <a:moveTo>
                  <a:pt x="0" y="0"/>
                </a:moveTo>
                <a:lnTo>
                  <a:pt x="11357418" y="0"/>
                </a:lnTo>
                <a:lnTo>
                  <a:pt x="11357418" y="3373903"/>
                </a:lnTo>
                <a:lnTo>
                  <a:pt x="0" y="3373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DAGOZEh-Cak</dc:identifier>
  <dcterms:modified xsi:type="dcterms:W3CDTF">2011-08-01T06:04:30Z</dcterms:modified>
  <cp:revision>1</cp:revision>
  <dc:title>Red and Yellow Illustrative How To Make Pizza Presentation</dc:title>
</cp:coreProperties>
</file>