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2" r:id="rId5"/>
    <p:sldId id="281" r:id="rId6"/>
    <p:sldId id="283" r:id="rId7"/>
    <p:sldId id="286" r:id="rId8"/>
    <p:sldId id="284" r:id="rId9"/>
    <p:sldId id="285" r:id="rId10"/>
    <p:sldId id="288" r:id="rId11"/>
    <p:sldId id="287" r:id="rId12"/>
    <p:sldId id="27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>
      <p:cViewPr>
        <p:scale>
          <a:sx n="75" d="100"/>
          <a:sy n="75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332E2-DE7A-49A1-97D2-9B72A644634F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43B72-0988-4AE7-9895-5893C5424D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5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microsoft.com/office/2007/relationships/hdphoto" Target="../media/hdphoto2.wdp"/><Relationship Id="rId7" Type="http://schemas.microsoft.com/office/2007/relationships/hdphoto" Target="../media/hdphoto6.wdp"/><Relationship Id="rId12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7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arlos\Downloads\Apresentação Padrão CEP\triangle-background-21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15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45303CF-C8B5-4254-9C52-C7C8203FE1A9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Picture 5" descr="D:\Documents\00 - CEP\Logos do CEP\logo-cep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" b="100000" l="0" r="98951">
                        <a14:foregroundMark x1="52174" y1="42073" x2="52174" y2="42073"/>
                        <a14:foregroundMark x1="67166" y1="42988" x2="67166" y2="42988"/>
                        <a14:foregroundMark x1="24409" y1="53307" x2="24409" y2="53307"/>
                        <a14:foregroundMark x1="56890" y1="42285" x2="56890" y2="42285"/>
                        <a14:foregroundMark x1="54331" y1="49499" x2="54331" y2="494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01" y="0"/>
            <a:ext cx="2108625" cy="207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0123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A017-03AB-4BD7-8A6B-70CC93057FC6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9568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0D1-6353-4DC2-A4DB-9F0FB43CA6EE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97195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EE7F-0D4A-4495-9B6C-7B7FD7F10403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2459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rlos\Downloads\Apresentação Padrão CEP\240_F_87183031_3BIlVZNb51XUqy8d0KWM5czqexXLaL4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6512" y="8631"/>
            <a:ext cx="9180512" cy="684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021-4A41-4C93-9811-2BC47057A770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5" descr="D:\Documents\00 - CEP\Logos do CEP\logo-cep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" b="100000" l="0" r="98951">
                        <a14:foregroundMark x1="52174" y1="42073" x2="52174" y2="42073"/>
                        <a14:foregroundMark x1="67166" y1="42988" x2="67166" y2="42988"/>
                        <a14:foregroundMark x1="25394" y1="47094" x2="25394" y2="47094"/>
                        <a14:foregroundMark x1="55906" y1="42685" x2="55906" y2="42685"/>
                        <a14:foregroundMark x1="55906" y1="50301" x2="55906" y2="50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01" y="0"/>
            <a:ext cx="2108625" cy="207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06767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2BC1-1592-40BE-B7DD-ABD2E49A15EF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2553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0E4-488E-410C-BBB9-9F9819B8EA9D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398550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4CE-0BEF-41BF-9673-C45E801E9941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85190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arlos\Downloads\Apresentação Padrão CEP\triangle-background-21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92"/>
            <a:ext cx="9144000" cy="684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B878-FC1F-458C-A051-D24B94D2F2FC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100" name="Picture 4" descr="D:\Documents\00 - CEP\Logos do CEP\Slide2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05" l="134" r="98262">
                        <a14:foregroundMark x1="24465" y1="45933" x2="24465" y2="45933"/>
                        <a14:foregroundMark x1="34358" y1="56349" x2="34358" y2="56349"/>
                        <a14:foregroundMark x1="41578" y1="63194" x2="41578" y2="63194"/>
                        <a14:foregroundMark x1="50267" y1="67262" x2="50267" y2="67262"/>
                        <a14:foregroundMark x1="47326" y1="47817" x2="47326" y2="47817"/>
                        <a14:foregroundMark x1="50802" y1="32937" x2="50802" y2="32937"/>
                        <a14:foregroundMark x1="53342" y1="25694" x2="53342" y2="25694"/>
                        <a14:foregroundMark x1="48663" y1="27083" x2="48663" y2="27083"/>
                        <a14:foregroundMark x1="51872" y1="13790" x2="51872" y2="13790"/>
                        <a14:foregroundMark x1="49599" y1="16171" x2="49599" y2="16171"/>
                        <a14:foregroundMark x1="47727" y1="13393" x2="47727" y2="13393"/>
                        <a14:foregroundMark x1="49866" y1="11012" x2="49866" y2="11012"/>
                        <a14:foregroundMark x1="54412" y1="14087" x2="54412" y2="14087"/>
                        <a14:foregroundMark x1="45187" y1="43155" x2="45187" y2="43155"/>
                        <a14:foregroundMark x1="51872" y1="47123" x2="51872" y2="47123"/>
                        <a14:foregroundMark x1="56551" y1="44345" x2="56551" y2="44345"/>
                        <a14:foregroundMark x1="47326" y1="37698" x2="47326" y2="37698"/>
                        <a14:foregroundMark x1="47326" y1="40278" x2="47326" y2="40278"/>
                        <a14:foregroundMark x1="43182" y1="45933" x2="43182" y2="45933"/>
                        <a14:foregroundMark x1="45187" y1="49008" x2="45187" y2="49008"/>
                        <a14:foregroundMark x1="57219" y1="66567" x2="57219" y2="66567"/>
                        <a14:foregroundMark x1="63636" y1="60119" x2="63636" y2="60119"/>
                        <a14:foregroundMark x1="68717" y1="51190" x2="68717" y2="51190"/>
                        <a14:foregroundMark x1="74064" y1="44544" x2="74064" y2="44544"/>
                        <a14:foregroundMark x1="77674" y1="41270" x2="77674" y2="41270"/>
                        <a14:foregroundMark x1="83957" y1="37897" x2="83957" y2="37897"/>
                        <a14:foregroundMark x1="70588" y1="46429" x2="70588" y2="46429"/>
                        <a14:foregroundMark x1="72460" y1="49306" x2="72460" y2="49306"/>
                        <a14:foregroundMark x1="69920" y1="56349" x2="69920" y2="56349"/>
                        <a14:foregroundMark x1="65775" y1="62004" x2="65775" y2="62004"/>
                        <a14:foregroundMark x1="61096" y1="65377" x2="61096" y2="65377"/>
                        <a14:foregroundMark x1="60428" y1="62996" x2="60428" y2="62996"/>
                        <a14:foregroundMark x1="50267" y1="29464" x2="50267" y2="29464"/>
                        <a14:foregroundMark x1="54679" y1="25397" x2="54679" y2="25397"/>
                        <a14:foregroundMark x1="50267" y1="25893" x2="50267" y2="25893"/>
                        <a14:foregroundMark x1="45722" y1="46925" x2="45722" y2="46925"/>
                        <a14:foregroundMark x1="32754" y1="55159" x2="32754" y2="55159"/>
                        <a14:foregroundMark x1="52139" y1="17659" x2="52139" y2="17659"/>
                        <a14:foregroundMark x1="19118" y1="77778" x2="19118" y2="77778"/>
                        <a14:foregroundMark x1="23529" y1="80952" x2="23529" y2="80952"/>
                        <a14:foregroundMark x1="19118" y1="82143" x2="19118" y2="82143"/>
                        <a14:foregroundMark x1="21390" y1="77679" x2="21390" y2="77679"/>
                        <a14:foregroundMark x1="16845" y1="77877" x2="16845" y2="77877"/>
                        <a14:foregroundMark x1="23529" y1="82837" x2="23529" y2="82837"/>
                        <a14:foregroundMark x1="27406" y1="80754" x2="27406" y2="80754"/>
                        <a14:foregroundMark x1="25668" y1="77480" x2="25668" y2="77480"/>
                        <a14:foregroundMark x1="26337" y1="83433" x2="26337" y2="83433"/>
                        <a14:foregroundMark x1="30348" y1="81349" x2="30348" y2="81349"/>
                        <a14:foregroundMark x1="37166" y1="80357" x2="37166" y2="80357"/>
                        <a14:foregroundMark x1="43984" y1="81052" x2="43984" y2="81052"/>
                        <a14:foregroundMark x1="47727" y1="81548" x2="47727" y2="81548"/>
                        <a14:foregroundMark x1="54011" y1="81548" x2="54011" y2="81548"/>
                        <a14:foregroundMark x1="58824" y1="81349" x2="58824" y2="81349"/>
                        <a14:foregroundMark x1="44385" y1="77381" x2="44385" y2="77381"/>
                        <a14:foregroundMark x1="64439" y1="81052" x2="64439" y2="81052"/>
                        <a14:foregroundMark x1="71658" y1="80556" x2="71658" y2="80556"/>
                        <a14:foregroundMark x1="76337" y1="80159" x2="76337" y2="80159"/>
                        <a14:foregroundMark x1="15508" y1="93452" x2="15508" y2="93452"/>
                        <a14:foregroundMark x1="19920" y1="93452" x2="19920" y2="93452"/>
                        <a14:foregroundMark x1="27807" y1="92956" x2="27807" y2="92956"/>
                        <a14:foregroundMark x1="31150" y1="93750" x2="31150" y2="93750"/>
                        <a14:foregroundMark x1="39706" y1="93948" x2="39706" y2="93948"/>
                        <a14:foregroundMark x1="44920" y1="92758" x2="44920" y2="92758"/>
                        <a14:foregroundMark x1="48797" y1="92956" x2="48797" y2="92956"/>
                        <a14:foregroundMark x1="57754" y1="91964" x2="57754" y2="91964"/>
                        <a14:foregroundMark x1="58824" y1="90079" x2="58824" y2="90079"/>
                        <a14:foregroundMark x1="59759" y1="92659" x2="59759" y2="92659"/>
                        <a14:foregroundMark x1="60561" y1="95337" x2="60561" y2="95337"/>
                        <a14:foregroundMark x1="64171" y1="92659" x2="64171" y2="92659"/>
                        <a14:foregroundMark x1="68717" y1="93155" x2="68717" y2="93155"/>
                        <a14:foregroundMark x1="68717" y1="90476" x2="68717" y2="90476"/>
                        <a14:foregroundMark x1="71524" y1="93750" x2="71524" y2="93750"/>
                        <a14:foregroundMark x1="81551" y1="94147" x2="81551" y2="94147"/>
                        <a14:foregroundMark x1="65241" y1="63690" x2="65241" y2="63690"/>
                        <a14:foregroundMark x1="53209" y1="66468" x2="53209" y2="66468"/>
                        <a14:foregroundMark x1="54144" y1="68651" x2="54144" y2="68651"/>
                        <a14:foregroundMark x1="56150" y1="62798" x2="56150" y2="62798"/>
                        <a14:foregroundMark x1="59759" y1="60813" x2="59759" y2="60813"/>
                        <a14:foregroundMark x1="49733" y1="49802" x2="49733" y2="49802"/>
                        <a14:foregroundMark x1="43984" y1="50298" x2="43984" y2="50298"/>
                        <a14:foregroundMark x1="45989" y1="42560" x2="45989" y2="42560"/>
                        <a14:foregroundMark x1="48262" y1="36310" x2="48262" y2="36310"/>
                        <a14:foregroundMark x1="67781" y1="55952" x2="67781" y2="55952"/>
                        <a14:foregroundMark x1="51872" y1="66766" x2="51872" y2="66766"/>
                        <a14:foregroundMark x1="49599" y1="69147" x2="49599" y2="69147"/>
                        <a14:foregroundMark x1="45588" y1="66567" x2="45588" y2="66567"/>
                        <a14:foregroundMark x1="41711" y1="64484" x2="41711" y2="64484"/>
                        <a14:foregroundMark x1="39171" y1="61706" x2="39171" y2="61706"/>
                        <a14:foregroundMark x1="36765" y1="60516" x2="36765" y2="60516"/>
                        <a14:foregroundMark x1="35829" y1="59028" x2="35829" y2="59028"/>
                        <a14:foregroundMark x1="32888" y1="55159" x2="32888" y2="55159"/>
                        <a14:foregroundMark x1="30615" y1="50992" x2="30615" y2="50992"/>
                        <a14:foregroundMark x1="26203" y1="47222" x2="26203" y2="47222"/>
                        <a14:foregroundMark x1="4947" y1="39286" x2="4947" y2="39286"/>
                        <a14:foregroundMark x1="45187" y1="50397" x2="45187" y2="50397"/>
                        <a14:foregroundMark x1="53075" y1="28075" x2="53075" y2="28075"/>
                        <a14:foregroundMark x1="57754" y1="23810" x2="57754" y2="23810"/>
                        <a14:foregroundMark x1="89037" y1="35615" x2="89037" y2="35615"/>
                        <a14:foregroundMark x1="90374" y1="35813" x2="90374" y2="35813"/>
                        <a14:foregroundMark x1="91979" y1="35417" x2="91979" y2="35417"/>
                        <a14:foregroundMark x1="91043" y1="35218" x2="91043" y2="35218"/>
                        <a14:foregroundMark x1="89171" y1="35615" x2="89171" y2="35615"/>
                        <a14:foregroundMark x1="86230" y1="36012" x2="86230" y2="36012"/>
                        <a14:foregroundMark x1="46257" y1="45139" x2="46257" y2="45139"/>
                        <a14:foregroundMark x1="51070" y1="44444" x2="51070" y2="44444"/>
                        <a14:foregroundMark x1="55214" y1="44345" x2="55214" y2="44345"/>
                        <a14:foregroundMark x1="53743" y1="46131" x2="53743" y2="46131"/>
                        <a14:foregroundMark x1="52139" y1="27381" x2="52139" y2="27381"/>
                        <a14:foregroundMark x1="44251" y1="27679" x2="44251" y2="27679"/>
                        <a14:foregroundMark x1="49332" y1="15774" x2="49332" y2="15774"/>
                        <a14:foregroundMark x1="51872" y1="16766" x2="51872" y2="16766"/>
                        <a14:foregroundMark x1="54144" y1="16865" x2="54144" y2="16865"/>
                        <a14:foregroundMark x1="53075" y1="14286" x2="53075" y2="14286"/>
                        <a14:foregroundMark x1="52139" y1="12103" x2="52139" y2="12103"/>
                        <a14:foregroundMark x1="47460" y1="12996" x2="47460" y2="12996"/>
                        <a14:foregroundMark x1="47727" y1="13095" x2="47727" y2="13095"/>
                        <a14:backgroundMark x1="53476" y1="43056" x2="53476" y2="43056"/>
                        <a14:backgroundMark x1="33556" y1="94544" x2="33556" y2="94544"/>
                        <a14:backgroundMark x1="55882" y1="82242" x2="55882" y2="82242"/>
                        <a14:backgroundMark x1="57754" y1="95238" x2="57754" y2="95238"/>
                        <a14:backgroundMark x1="66444" y1="80456" x2="66444" y2="80456"/>
                        <a14:backgroundMark x1="24866" y1="80456" x2="24866" y2="80456"/>
                        <a14:backgroundMark x1="79813" y1="95437" x2="79813" y2="95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655"/>
          <a:stretch/>
        </p:blipFill>
        <p:spPr bwMode="auto">
          <a:xfrm>
            <a:off x="6788188" y="3673721"/>
            <a:ext cx="1228994" cy="123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Documents\00 - CEP\Logos do CEP\Slide3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829" y1="77778" x2="26829" y2="77778"/>
                        <a14:foregroundMark x1="26617" y1="81250" x2="26617" y2="81250"/>
                        <a14:foregroundMark x1="30011" y1="81349" x2="30011" y2="81349"/>
                        <a14:foregroundMark x1="33404" y1="80754" x2="33404" y2="80754"/>
                        <a14:foregroundMark x1="31071" y1="83433" x2="31071" y2="83433"/>
                        <a14:foregroundMark x1="32344" y1="77282" x2="32344" y2="77282"/>
                        <a14:foregroundMark x1="35737" y1="80754" x2="35737" y2="80754"/>
                        <a14:foregroundMark x1="37222" y1="83333" x2="37222" y2="83333"/>
                        <a14:foregroundMark x1="41145" y1="81548" x2="41145" y2="81548"/>
                        <a14:foregroundMark x1="43902" y1="81151" x2="43902" y2="81151"/>
                        <a14:foregroundMark x1="32768" y1="83234" x2="32768" y2="83234"/>
                        <a14:foregroundMark x1="47296" y1="81052" x2="47296" y2="81052"/>
                        <a14:foregroundMark x1="46978" y1="77877" x2="46978" y2="77877"/>
                        <a14:foregroundMark x1="49311" y1="81845" x2="49311" y2="81845"/>
                        <a14:foregroundMark x1="54295" y1="81746" x2="54295" y2="81746"/>
                        <a14:foregroundMark x1="58112" y1="81746" x2="58112" y2="81746"/>
                        <a14:foregroundMark x1="62990" y1="81746" x2="62990" y2="81746"/>
                        <a14:foregroundMark x1="68929" y1="80357" x2="68929" y2="80357"/>
                        <a14:foregroundMark x1="66172" y1="81052" x2="66172" y2="81052"/>
                        <a14:foregroundMark x1="72322" y1="80853" x2="72322" y2="80853"/>
                        <a14:foregroundMark x1="74655" y1="79663" x2="74655" y2="79663"/>
                        <a14:foregroundMark x1="65536" y1="83433" x2="65536" y2="83433"/>
                        <a14:foregroundMark x1="28208" y1="91964" x2="28208" y2="91964"/>
                        <a14:foregroundMark x1="33616" y1="91865" x2="33616" y2="91865"/>
                        <a14:foregroundMark x1="36161" y1="94345" x2="36161" y2="94345"/>
                        <a14:foregroundMark x1="39555" y1="93750" x2="39555" y2="93750"/>
                        <a14:foregroundMark x1="42206" y1="92956" x2="42206" y2="92956"/>
                        <a14:foregroundMark x1="46448" y1="93155" x2="46448" y2="93155"/>
                        <a14:foregroundMark x1="50053" y1="93452" x2="50053" y2="93452"/>
                        <a14:foregroundMark x1="52386" y1="90278" x2="52386" y2="90278"/>
                        <a14:foregroundMark x1="56204" y1="93254" x2="56204" y2="93254"/>
                        <a14:foregroundMark x1="62778" y1="94544" x2="62778" y2="94544"/>
                        <a14:foregroundMark x1="62672" y1="90377" x2="62672" y2="90377"/>
                        <a14:foregroundMark x1="65005" y1="93750" x2="65005" y2="93750"/>
                        <a14:foregroundMark x1="69989" y1="94841" x2="69989" y2="94841"/>
                        <a14:foregroundMark x1="72747" y1="93353" x2="72747" y2="93353"/>
                        <a14:backgroundMark x1="31813" y1="80456" x2="31813" y2="80456"/>
                        <a14:backgroundMark x1="56204" y1="81944" x2="56204" y2="81944"/>
                        <a14:backgroundMark x1="64581" y1="80853" x2="64581" y2="80853"/>
                        <a14:backgroundMark x1="52068" y1="94048" x2="52068" y2="94048"/>
                        <a14:backgroundMark x1="37964" y1="93353" x2="37964" y2="93353"/>
                        <a14:backgroundMark x1="71474" y1="95337" x2="71474" y2="953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811"/>
          <a:stretch/>
        </p:blipFill>
        <p:spPr bwMode="auto">
          <a:xfrm>
            <a:off x="811917" y="591998"/>
            <a:ext cx="1549927" cy="12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Documents\00 - CEP\Logos do CEP\Slide4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82" b="100000" l="0" r="100000">
                        <a14:foregroundMark x1="15477" y1="40278" x2="15477" y2="40278"/>
                        <a14:foregroundMark x1="86191" y1="43651" x2="86191" y2="43651"/>
                        <a14:foregroundMark x1="29657" y1="65972" x2="29657" y2="65972"/>
                        <a14:foregroundMark x1="29842" y1="69940" x2="29842" y2="69940"/>
                        <a14:foregroundMark x1="29750" y1="68353" x2="29750" y2="68353"/>
                        <a14:foregroundMark x1="32901" y1="69147" x2="32901" y2="69147"/>
                        <a14:foregroundMark x1="34384" y1="65079" x2="34384" y2="65079"/>
                        <a14:foregroundMark x1="37720" y1="68452" x2="37720" y2="68452"/>
                        <a14:foregroundMark x1="42169" y1="68155" x2="42169" y2="68155"/>
                        <a14:foregroundMark x1="47544" y1="68452" x2="47544" y2="68452"/>
                        <a14:foregroundMark x1="47451" y1="65278" x2="47451" y2="65278"/>
                        <a14:foregroundMark x1="49954" y1="68353" x2="49954" y2="68353"/>
                        <a14:foregroundMark x1="54124" y1="68056" x2="54124" y2="68056"/>
                        <a14:foregroundMark x1="61446" y1="69345" x2="61446" y2="69345"/>
                        <a14:foregroundMark x1="66450" y1="68452" x2="66450" y2="68452"/>
                        <a14:foregroundMark x1="24838" y1="82143" x2="24838" y2="82143"/>
                        <a14:foregroundMark x1="27340" y1="80556" x2="27340" y2="80556"/>
                        <a14:foregroundMark x1="33086" y1="80556" x2="33086" y2="80556"/>
                        <a14:foregroundMark x1="41335" y1="80952" x2="41335" y2="80952"/>
                        <a14:foregroundMark x1="43744" y1="81548" x2="43744" y2="81548"/>
                        <a14:foregroundMark x1="48934" y1="81151" x2="48934" y2="81151"/>
                        <a14:foregroundMark x1="51993" y1="81151" x2="51993" y2="81151"/>
                        <a14:foregroundMark x1="56070" y1="81448" x2="56070" y2="81448"/>
                        <a14:foregroundMark x1="59129" y1="80952" x2="59129" y2="80952"/>
                        <a14:foregroundMark x1="65060" y1="82143" x2="65060" y2="82143"/>
                        <a14:foregroundMark x1="67192" y1="81349" x2="67192" y2="81349"/>
                        <a14:foregroundMark x1="73957" y1="81845" x2="73957" y2="81845"/>
                        <a14:foregroundMark x1="76460" y1="81349" x2="76460" y2="81349"/>
                        <a14:foregroundMark x1="72475" y1="77679" x2="72475" y2="77679"/>
                        <a14:foregroundMark x1="73587" y1="78075" x2="73587" y2="78075"/>
                        <a14:foregroundMark x1="49212" y1="77778" x2="49212" y2="77778"/>
                        <a14:foregroundMark x1="41242" y1="77976" x2="41242" y2="77976"/>
                        <a14:foregroundMark x1="54801" y1="48622" x2="54801" y2="48622"/>
                        <a14:backgroundMark x1="23355" y1="81052" x2="23355" y2="81052"/>
                        <a14:backgroundMark x1="29101" y1="82440" x2="29101" y2="82440"/>
                        <a14:backgroundMark x1="33920" y1="68155" x2="33920" y2="68155"/>
                        <a14:backgroundMark x1="55514" y1="69643" x2="55514" y2="69643"/>
                        <a14:backgroundMark x1="63021" y1="68353" x2="63021" y2="68353"/>
                        <a14:backgroundMark x1="78406" y1="82242" x2="78406" y2="82242"/>
                        <a14:backgroundMark x1="63670" y1="83036" x2="63670" y2="83036"/>
                        <a14:backgroundMark x1="72567" y1="83234" x2="72567" y2="83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5313"/>
          <a:stretch/>
        </p:blipFill>
        <p:spPr bwMode="auto">
          <a:xfrm>
            <a:off x="6516216" y="591998"/>
            <a:ext cx="1772938" cy="10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Documents\00 - CEP\Logos do CEP\Banner\Slide6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712" l="0" r="99583">
                        <a14:foregroundMark x1="67917" y1="34423" x2="67917" y2="34423"/>
                        <a14:foregroundMark x1="6250" y1="73365" x2="6250" y2="73365"/>
                        <a14:foregroundMark x1="14861" y1="73365" x2="14861" y2="73365"/>
                        <a14:foregroundMark x1="22639" y1="73365" x2="22639" y2="73365"/>
                        <a14:foregroundMark x1="64722" y1="35096" x2="64722" y2="35096"/>
                        <a14:foregroundMark x1="32917" y1="72788" x2="32917" y2="72788"/>
                        <a14:foregroundMark x1="41528" y1="74231" x2="41528" y2="74231"/>
                        <a14:foregroundMark x1="49444" y1="74231" x2="49444" y2="74231"/>
                        <a14:foregroundMark x1="53889" y1="75096" x2="53889" y2="75096"/>
                        <a14:foregroundMark x1="63056" y1="75577" x2="63056" y2="75577"/>
                        <a14:foregroundMark x1="62500" y1="69519" x2="62500" y2="69519"/>
                        <a14:foregroundMark x1="67500" y1="73558" x2="67500" y2="73558"/>
                        <a14:foregroundMark x1="75694" y1="72981" x2="75694" y2="72981"/>
                        <a14:foregroundMark x1="83611" y1="72115" x2="83611" y2="72115"/>
                        <a14:foregroundMark x1="86944" y1="73654" x2="86944" y2="73654"/>
                        <a14:foregroundMark x1="90278" y1="72308" x2="90278" y2="72308"/>
                        <a14:foregroundMark x1="87083" y1="70096" x2="87083" y2="70096"/>
                        <a14:foregroundMark x1="6667" y1="82500" x2="6667" y2="82500"/>
                        <a14:foregroundMark x1="10139" y1="82212" x2="10139" y2="82212"/>
                        <a14:foregroundMark x1="13472" y1="81635" x2="13472" y2="81635"/>
                        <a14:foregroundMark x1="17083" y1="81442" x2="17083" y2="81442"/>
                        <a14:foregroundMark x1="19444" y1="81923" x2="19444" y2="81923"/>
                        <a14:foregroundMark x1="26528" y1="81923" x2="26528" y2="81923"/>
                        <a14:foregroundMark x1="30000" y1="82308" x2="30000" y2="82308"/>
                        <a14:foregroundMark x1="35139" y1="82019" x2="35139" y2="82019"/>
                        <a14:foregroundMark x1="38750" y1="81442" x2="38750" y2="81442"/>
                        <a14:foregroundMark x1="41806" y1="82596" x2="41806" y2="82596"/>
                        <a14:foregroundMark x1="45139" y1="82692" x2="45139" y2="82692"/>
                        <a14:foregroundMark x1="49722" y1="82308" x2="49722" y2="82308"/>
                        <a14:foregroundMark x1="51111" y1="82212" x2="51111" y2="82212"/>
                        <a14:foregroundMark x1="56111" y1="80288" x2="56111" y2="80288"/>
                        <a14:foregroundMark x1="57500" y1="81731" x2="57500" y2="81731"/>
                        <a14:foregroundMark x1="63056" y1="82212" x2="63056" y2="82212"/>
                        <a14:foregroundMark x1="66111" y1="81827" x2="66111" y2="81827"/>
                        <a14:foregroundMark x1="72361" y1="81731" x2="72361" y2="81731"/>
                        <a14:foregroundMark x1="74028" y1="81923" x2="74028" y2="81923"/>
                        <a14:foregroundMark x1="75833" y1="81635" x2="75833" y2="81635"/>
                        <a14:foregroundMark x1="78750" y1="82019" x2="78750" y2="82019"/>
                        <a14:foregroundMark x1="81111" y1="82212" x2="81111" y2="82212"/>
                        <a14:foregroundMark x1="82500" y1="82500" x2="82500" y2="82500"/>
                        <a14:foregroundMark x1="86528" y1="82115" x2="86528" y2="82115"/>
                        <a14:foregroundMark x1="89861" y1="82596" x2="89861" y2="82596"/>
                        <a14:foregroundMark x1="93194" y1="81923" x2="93194" y2="81923"/>
                        <a14:foregroundMark x1="61944" y1="89135" x2="61944" y2="89135"/>
                        <a14:foregroundMark x1="67222" y1="90000" x2="67222" y2="90000"/>
                        <a14:foregroundMark x1="72778" y1="89519" x2="72778" y2="89519"/>
                        <a14:foregroundMark x1="77500" y1="90096" x2="77500" y2="90096"/>
                        <a14:foregroundMark x1="83194" y1="89038" x2="83194" y2="89038"/>
                        <a14:foregroundMark x1="87917" y1="87115" x2="87917" y2="87115"/>
                        <a14:foregroundMark x1="90139" y1="87308" x2="90139" y2="87308"/>
                        <a14:foregroundMark x1="51806" y1="90096" x2="51806" y2="90096"/>
                        <a14:foregroundMark x1="48889" y1="90577" x2="48889" y2="90577"/>
                        <a14:foregroundMark x1="40972" y1="91250" x2="40972" y2="91250"/>
                        <a14:foregroundMark x1="32083" y1="90865" x2="32083" y2="90865"/>
                        <a14:foregroundMark x1="29167" y1="90385" x2="29167" y2="90385"/>
                        <a14:foregroundMark x1="23056" y1="90192" x2="23056" y2="90192"/>
                        <a14:foregroundMark x1="16944" y1="89808" x2="16944" y2="89808"/>
                        <a14:foregroundMark x1="12222" y1="87981" x2="12222" y2="87981"/>
                        <a14:foregroundMark x1="9722" y1="87981" x2="9722" y2="87981"/>
                        <a14:foregroundMark x1="23889" y1="81923" x2="23889" y2="81923"/>
                        <a14:foregroundMark x1="28472" y1="80865" x2="28472" y2="80865"/>
                        <a14:foregroundMark x1="55694" y1="82596" x2="55694" y2="82596"/>
                        <a14:foregroundMark x1="68333" y1="82596" x2="68333" y2="82596"/>
                        <a14:foregroundMark x1="36111" y1="89712" x2="36111" y2="89712"/>
                        <a14:foregroundMark x1="53472" y1="89712" x2="53472" y2="89712"/>
                        <a14:foregroundMark x1="74306" y1="80385" x2="74306" y2="80385"/>
                        <a14:foregroundMark x1="80972" y1="80385" x2="80972" y2="80385"/>
                        <a14:foregroundMark x1="91806" y1="82308" x2="91806" y2="82308"/>
                        <a14:foregroundMark x1="91528" y1="81538" x2="91528" y2="81538"/>
                        <a14:foregroundMark x1="90417" y1="81250" x2="90417" y2="81250"/>
                        <a14:foregroundMark x1="39861" y1="80865" x2="39861" y2="80865"/>
                        <a14:foregroundMark x1="43472" y1="82596" x2="43472" y2="82596"/>
                        <a14:foregroundMark x1="39861" y1="82692" x2="39861" y2="82692"/>
                        <a14:foregroundMark x1="64583" y1="29231" x2="64583" y2="29231"/>
                        <a14:foregroundMark x1="76111" y1="33750" x2="76111" y2="33750"/>
                        <a14:foregroundMark x1="76944" y1="31154" x2="76944" y2="31154"/>
                        <a14:backgroundMark x1="11111" y1="81731" x2="11111" y2="81731"/>
                        <a14:backgroundMark x1="25139" y1="72019" x2="25139" y2="72019"/>
                        <a14:backgroundMark x1="36250" y1="74615" x2="36250" y2="74615"/>
                        <a14:backgroundMark x1="35556" y1="71731" x2="35556" y2="71731"/>
                        <a14:backgroundMark x1="48194" y1="75000" x2="48194" y2="75000"/>
                        <a14:backgroundMark x1="61806" y1="74135" x2="61806" y2="74135"/>
                        <a14:backgroundMark x1="69861" y1="73846" x2="69861" y2="73846"/>
                        <a14:backgroundMark x1="77778" y1="74135" x2="77778" y2="74135"/>
                        <a14:backgroundMark x1="90694" y1="81827" x2="90694" y2="81827"/>
                        <a14:backgroundMark x1="90833" y1="82692" x2="90833" y2="82692"/>
                        <a14:backgroundMark x1="84028" y1="81923" x2="84028" y2="81923"/>
                        <a14:backgroundMark x1="69444" y1="82308" x2="69444" y2="82308"/>
                        <a14:backgroundMark x1="63750" y1="81442" x2="63750" y2="81442"/>
                        <a14:backgroundMark x1="58750" y1="82308" x2="58750" y2="82308"/>
                        <a14:backgroundMark x1="27917" y1="82404" x2="27917" y2="82404"/>
                        <a14:backgroundMark x1="22778" y1="82404" x2="22778" y2="82404"/>
                        <a14:backgroundMark x1="21389" y1="90577" x2="21389" y2="90577"/>
                        <a14:backgroundMark x1="41528" y1="89038" x2="41528" y2="89038"/>
                        <a14:backgroundMark x1="47500" y1="90192" x2="47500" y2="90192"/>
                        <a14:backgroundMark x1="53056" y1="90288" x2="53056" y2="90288"/>
                        <a14:backgroundMark x1="52778" y1="89423" x2="52778" y2="89423"/>
                        <a14:backgroundMark x1="53750" y1="89423" x2="53750" y2="89423"/>
                        <a14:backgroundMark x1="31389" y1="81731" x2="31389" y2="81731"/>
                        <a14:backgroundMark x1="39306" y1="82308" x2="39306" y2="82308"/>
                        <a14:backgroundMark x1="48750" y1="82596" x2="48750" y2="82596"/>
                        <a14:backgroundMark x1="55000" y1="82692" x2="55000" y2="82692"/>
                        <a14:backgroundMark x1="69167" y1="89135" x2="69167" y2="89135"/>
                        <a14:backgroundMark x1="79722" y1="89135" x2="79722" y2="89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48" y="580809"/>
            <a:ext cx="3305704" cy="47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1050392" y="1773155"/>
            <a:ext cx="10729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Técnico em</a:t>
            </a:r>
          </a:p>
          <a:p>
            <a:pPr algn="ctr"/>
            <a:r>
              <a:rPr lang="pt-BR" sz="1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Eletrônica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1050392" y="4849996"/>
            <a:ext cx="10729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Técnico em</a:t>
            </a:r>
          </a:p>
          <a:p>
            <a:pPr algn="ctr"/>
            <a:r>
              <a:rPr lang="pt-BR" sz="1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Logística</a:t>
            </a:r>
          </a:p>
        </p:txBody>
      </p:sp>
      <p:pic>
        <p:nvPicPr>
          <p:cNvPr id="4104" name="Picture 8" descr="D:\Documents\00 - CEP\Logos do CEP\Slide5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79" b="73413" l="18155" r="85045">
                        <a14:foregroundMark x1="55804" y1="42758" x2="55804" y2="42758"/>
                        <a14:foregroundMark x1="59598" y1="46825" x2="59598" y2="46825"/>
                        <a14:foregroundMark x1="66815" y1="42857" x2="66815" y2="42857"/>
                        <a14:foregroundMark x1="70759" y1="46429" x2="70759" y2="46429"/>
                        <a14:foregroundMark x1="77009" y1="41667" x2="77009" y2="41667"/>
                        <a14:foregroundMark x1="82217" y1="45536" x2="82217" y2="45536"/>
                        <a14:foregroundMark x1="74479" y1="36508" x2="74479" y2="36508"/>
                        <a14:foregroundMark x1="72098" y1="32540" x2="72098" y2="32540"/>
                        <a14:foregroundMark x1="63244" y1="31548" x2="63244" y2="31548"/>
                        <a14:foregroundMark x1="71801" y1="25794" x2="71801" y2="25794"/>
                        <a14:foregroundMark x1="68601" y1="22421" x2="68601" y2="22421"/>
                        <a14:foregroundMark x1="65848" y1="35516" x2="65848" y2="35516"/>
                        <a14:foregroundMark x1="68229" y1="58929" x2="68229" y2="58929"/>
                        <a14:foregroundMark x1="69568" y1="58532" x2="69568" y2="58532"/>
                        <a14:foregroundMark x1="70759" y1="58135" x2="70759" y2="58135"/>
                        <a14:foregroundMark x1="68973" y1="58929" x2="68973" y2="58929"/>
                        <a14:foregroundMark x1="71205" y1="57837" x2="71205" y2="57837"/>
                        <a14:foregroundMark x1="71949" y1="57044" x2="71949" y2="57044"/>
                        <a14:foregroundMark x1="72991" y1="56746" x2="72991" y2="56746"/>
                        <a14:foregroundMark x1="70387" y1="58234" x2="70387" y2="58234"/>
                        <a14:foregroundMark x1="43824" y1="61310" x2="43824" y2="61310"/>
                        <a14:foregroundMark x1="45461" y1="60119" x2="45461" y2="60119"/>
                        <a14:foregroundMark x1="49554" y1="59127" x2="49554" y2="59127"/>
                        <a14:foregroundMark x1="51860" y1="58135" x2="51860" y2="58135"/>
                        <a14:foregroundMark x1="54836" y1="57044" x2="54836" y2="57044"/>
                        <a14:foregroundMark x1="57292" y1="56944" x2="57292" y2="56944"/>
                        <a14:foregroundMark x1="59375" y1="58234" x2="59375" y2="58234"/>
                        <a14:foregroundMark x1="64658" y1="55952" x2="64658" y2="55952"/>
                        <a14:foregroundMark x1="41518" y1="61905" x2="41518" y2="61905"/>
                        <a14:foregroundMark x1="46875" y1="63294" x2="46875" y2="63294"/>
                        <a14:foregroundMark x1="49851" y1="55754" x2="49851" y2="55754"/>
                        <a14:foregroundMark x1="57515" y1="53571" x2="57515" y2="53571"/>
                        <a14:foregroundMark x1="53423" y1="56647" x2="53423" y2="56647"/>
                        <a14:foregroundMark x1="51637" y1="61012" x2="51637" y2="61012"/>
                        <a14:foregroundMark x1="61235" y1="54960" x2="61235" y2="54960"/>
                        <a14:foregroundMark x1="59747" y1="54663" x2="59747" y2="54663"/>
                        <a14:foregroundMark x1="60640" y1="54167" x2="60640" y2="54167"/>
                        <a14:foregroundMark x1="61161" y1="54167" x2="61161" y2="54167"/>
                        <a14:foregroundMark x1="60491" y1="54167" x2="60491" y2="54167"/>
                        <a14:foregroundMark x1="59970" y1="54266" x2="59970" y2="54266"/>
                        <a14:foregroundMark x1="60938" y1="54266" x2="60938" y2="54266"/>
                        <a14:foregroundMark x1="42708" y1="59425" x2="42708" y2="59425"/>
                        <a14:foregroundMark x1="42708" y1="64583" x2="42708" y2="64583"/>
                        <a14:foregroundMark x1="63318" y1="53075" x2="63318" y2="53075"/>
                        <a14:backgroundMark x1="46503" y1="64980" x2="46503" y2="64980"/>
                        <a14:backgroundMark x1="46503" y1="59524" x2="46503" y2="59524"/>
                        <a14:backgroundMark x1="42783" y1="61409" x2="42783" y2="61409"/>
                        <a14:backgroundMark x1="63765" y1="55060" x2="63765" y2="550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15348" b="25315"/>
          <a:stretch/>
        </p:blipFill>
        <p:spPr bwMode="auto">
          <a:xfrm>
            <a:off x="762000" y="3496149"/>
            <a:ext cx="1649760" cy="134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 userDrawn="1"/>
        </p:nvSpPr>
        <p:spPr>
          <a:xfrm>
            <a:off x="6749583" y="1580946"/>
            <a:ext cx="13062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Técnico em</a:t>
            </a:r>
          </a:p>
          <a:p>
            <a:pPr algn="ctr"/>
            <a:r>
              <a:rPr lang="pt-BR" sz="1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Administração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6749583" y="4846820"/>
            <a:ext cx="13062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Técnico em</a:t>
            </a:r>
          </a:p>
          <a:p>
            <a:pPr algn="ctr"/>
            <a:r>
              <a:rPr lang="pt-BR" sz="1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Informática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5661248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Tradição</a:t>
            </a:r>
            <a:r>
              <a:rPr lang="pt-BR" sz="3200" b="1" cap="none" spc="0" baseline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 e Qualidade em Ensino!</a:t>
            </a:r>
            <a:endParaRPr lang="pt-BR" sz="3200" b="1" cap="none" spc="0" dirty="0">
              <a:ln w="12700">
                <a:noFill/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42189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9868-1BB3-405F-A558-59A73EA5FB81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42314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D0C-FC91-486A-A3D7-7EFD14DF5859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14105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0" y="5713434"/>
            <a:ext cx="9144000" cy="1144937"/>
            <a:chOff x="0" y="5713434"/>
            <a:chExt cx="9144000" cy="1144937"/>
          </a:xfrm>
        </p:grpSpPr>
        <p:pic>
          <p:nvPicPr>
            <p:cNvPr id="2050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6096000" y="5713805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620000" y="5713434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3047999" y="5715371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71999" y="5715000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0" y="5715371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24000" y="5715000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CC5C7F1-DAD9-46C8-A419-5A5C93A4C605}" type="datetime1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Picture 5" descr="D:\Documents\00 - CEP\Logos do CEP\logo-cep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05" b="100000" l="0" r="98951">
                        <a14:foregroundMark x1="52174" y1="42073" x2="52174" y2="42073"/>
                        <a14:foregroundMark x1="67166" y1="42988" x2="67166" y2="42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412"/>
            <a:ext cx="1449747" cy="14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91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Conclusão do projeto</a:t>
            </a:r>
          </a:p>
          <a:p>
            <a:r>
              <a:rPr lang="pt-BR" dirty="0" smtClean="0"/>
              <a:t>Melhoramento ao longo do trabalho</a:t>
            </a:r>
          </a:p>
          <a:p>
            <a:r>
              <a:rPr lang="pt-BR" dirty="0" smtClean="0"/>
              <a:t>Apresentação ao publico</a:t>
            </a:r>
          </a:p>
          <a:p>
            <a:r>
              <a:rPr lang="pt-BR" dirty="0" smtClean="0"/>
              <a:t>Implementação real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529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de novas tecnologias</a:t>
            </a:r>
          </a:p>
          <a:p>
            <a:r>
              <a:rPr lang="pt-BR" dirty="0" smtClean="0"/>
              <a:t>Estudo de um sistema de informação</a:t>
            </a:r>
          </a:p>
          <a:p>
            <a:r>
              <a:rPr lang="pt-BR" dirty="0" smtClean="0"/>
              <a:t>Estudo empresarial</a:t>
            </a:r>
          </a:p>
          <a:p>
            <a:r>
              <a:rPr lang="pt-BR" dirty="0" smtClean="0"/>
              <a:t>Agregação de valores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85343"/>
            <a:ext cx="414908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579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5C3191E-86A7-40D9-B742-3FFD2A49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2996952"/>
            <a:ext cx="7772400" cy="1362075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9834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DA2D9E59-E7D9-46C1-804D-5D31EAECE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pt-BR" dirty="0" smtClean="0"/>
              <a:t>Smart Wallet</a:t>
            </a:r>
            <a:endParaRPr lang="pt-BR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xmlns="" id="{AB0BE935-3094-4916-936A-0486A700B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52" y="2924944"/>
            <a:ext cx="7264896" cy="285288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Equipe:</a:t>
            </a:r>
          </a:p>
          <a:p>
            <a:r>
              <a:rPr lang="pt-BR" sz="2400" dirty="0" smtClean="0"/>
              <a:t>Lucas Teles de Souza</a:t>
            </a:r>
          </a:p>
          <a:p>
            <a:r>
              <a:rPr lang="pt-BR" sz="2400" dirty="0" smtClean="0"/>
              <a:t>Renan Vítor da Silva</a:t>
            </a:r>
          </a:p>
          <a:p>
            <a:r>
              <a:rPr lang="pt-BR" sz="2800" dirty="0" smtClean="0"/>
              <a:t>Professor Orientador: </a:t>
            </a:r>
          </a:p>
          <a:p>
            <a:r>
              <a:rPr lang="pt-BR" sz="2400" dirty="0" smtClean="0"/>
              <a:t>Adriano Chagas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862905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60A4861-B26B-4E35-8EC2-A3F9309A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i="1" dirty="0" smtClean="0"/>
              <a:t>Smart Wallet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Cestas e Carrinhos de mercado</a:t>
            </a:r>
          </a:p>
          <a:p>
            <a:pPr lvl="1"/>
            <a:r>
              <a:rPr lang="pt-BR" dirty="0" smtClean="0"/>
              <a:t>Servir informações</a:t>
            </a:r>
          </a:p>
          <a:p>
            <a:pPr lvl="1"/>
            <a:r>
              <a:rPr lang="pt-BR" dirty="0" smtClean="0"/>
              <a:t>Facilitar no pagamento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2FB90529-95A9-40E7-BE19-2650B970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77083"/>
            <a:ext cx="414908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477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85343"/>
            <a:ext cx="4149080" cy="414908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60A4861-B26B-4E35-8EC2-A3F9309A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</a:p>
          <a:p>
            <a:pPr lvl="1"/>
            <a:r>
              <a:rPr lang="pt-BR" dirty="0" smtClean="0"/>
              <a:t>Tecnologias</a:t>
            </a:r>
          </a:p>
          <a:p>
            <a:pPr lvl="1"/>
            <a:r>
              <a:rPr lang="pt-BR" dirty="0" smtClean="0"/>
              <a:t>Fluxo de Dados</a:t>
            </a:r>
          </a:p>
          <a:p>
            <a:pPr lvl="1"/>
            <a:r>
              <a:rPr lang="pt-BR" dirty="0" smtClean="0"/>
              <a:t>Armazenamento de Informações</a:t>
            </a:r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2FB90529-95A9-40E7-BE19-2650B970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915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BACFD1-EA8B-43F6-AC87-134B2B0C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E3E710C-AF41-42A8-92B7-2C1EE7EA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Melhorar o processo de compra</a:t>
            </a:r>
          </a:p>
          <a:p>
            <a:r>
              <a:rPr lang="pt-BR" dirty="0" smtClean="0"/>
              <a:t>Trazer informações ao consumidor</a:t>
            </a:r>
            <a:endParaRPr lang="pt-BR" dirty="0" smtClean="0"/>
          </a:p>
          <a:p>
            <a:r>
              <a:rPr lang="pt-BR" dirty="0" smtClean="0"/>
              <a:t>Evitar transtornos com a devolução de produtos</a:t>
            </a:r>
          </a:p>
          <a:p>
            <a:r>
              <a:rPr lang="pt-BR" dirty="0" smtClean="0"/>
              <a:t>Acelerar o pagamento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633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" y="1417638"/>
            <a:ext cx="8993941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07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7" y="-156629"/>
            <a:ext cx="7211144" cy="1143000"/>
          </a:xfrm>
        </p:spPr>
        <p:txBody>
          <a:bodyPr/>
          <a:lstStyle/>
          <a:p>
            <a:pPr algn="just"/>
            <a:r>
              <a:rPr lang="pt-BR" dirty="0" smtClean="0"/>
              <a:t>Fluxo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Fluxograma: Disco magnético 5"/>
          <p:cNvSpPr/>
          <p:nvPr/>
        </p:nvSpPr>
        <p:spPr>
          <a:xfrm>
            <a:off x="7032093" y="4171234"/>
            <a:ext cx="1152128" cy="14217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BD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562940" y="1256661"/>
            <a:ext cx="1525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563888" y="4969050"/>
            <a:ext cx="1512168" cy="686267"/>
          </a:xfrm>
          <a:prstGeom prst="roundRect">
            <a:avLst>
              <a:gd name="adj" fmla="val 22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23527" y="3238922"/>
            <a:ext cx="1525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Carrinho</a:t>
            </a:r>
            <a:endParaRPr lang="pt-BR" dirty="0"/>
          </a:p>
        </p:txBody>
      </p:sp>
      <p:cxnSp>
        <p:nvCxnSpPr>
          <p:cNvPr id="25" name="Conector de seta reta 24"/>
          <p:cNvCxnSpPr>
            <a:stCxn id="14" idx="0"/>
            <a:endCxn id="75" idx="2"/>
          </p:cNvCxnSpPr>
          <p:nvPr/>
        </p:nvCxnSpPr>
        <p:spPr>
          <a:xfrm flipV="1">
            <a:off x="1086435" y="2184295"/>
            <a:ext cx="0" cy="10546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2" idx="1"/>
            <a:endCxn id="38" idx="3"/>
          </p:cNvCxnSpPr>
          <p:nvPr/>
        </p:nvCxnSpPr>
        <p:spPr>
          <a:xfrm flipH="1" flipV="1">
            <a:off x="2050749" y="5312183"/>
            <a:ext cx="1513139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Losango 37"/>
          <p:cNvSpPr/>
          <p:nvPr/>
        </p:nvSpPr>
        <p:spPr>
          <a:xfrm>
            <a:off x="122122" y="4725142"/>
            <a:ext cx="1928627" cy="11740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Coloca Produto</a:t>
            </a:r>
            <a:endParaRPr lang="pt-BR" dirty="0"/>
          </a:p>
        </p:txBody>
      </p:sp>
      <p:cxnSp>
        <p:nvCxnSpPr>
          <p:cNvPr id="41" name="Conector de seta reta 40"/>
          <p:cNvCxnSpPr>
            <a:stCxn id="38" idx="0"/>
            <a:endCxn id="14" idx="2"/>
          </p:cNvCxnSpPr>
          <p:nvPr/>
        </p:nvCxnSpPr>
        <p:spPr>
          <a:xfrm flipH="1" flipV="1">
            <a:off x="1086435" y="3886994"/>
            <a:ext cx="1" cy="8381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Losango 74"/>
          <p:cNvSpPr/>
          <p:nvPr/>
        </p:nvSpPr>
        <p:spPr>
          <a:xfrm>
            <a:off x="206293" y="976987"/>
            <a:ext cx="1760284" cy="12073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Envia os Dados</a:t>
            </a:r>
            <a:endParaRPr lang="pt-BR" dirty="0"/>
          </a:p>
        </p:txBody>
      </p:sp>
      <p:cxnSp>
        <p:nvCxnSpPr>
          <p:cNvPr id="90" name="Conector de seta reta 89"/>
          <p:cNvCxnSpPr>
            <a:stCxn id="75" idx="3"/>
            <a:endCxn id="11" idx="1"/>
          </p:cNvCxnSpPr>
          <p:nvPr/>
        </p:nvCxnSpPr>
        <p:spPr>
          <a:xfrm>
            <a:off x="1966577" y="1580641"/>
            <a:ext cx="1596363" cy="5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Losango 104"/>
          <p:cNvSpPr/>
          <p:nvPr/>
        </p:nvSpPr>
        <p:spPr>
          <a:xfrm>
            <a:off x="6178895" y="883648"/>
            <a:ext cx="1656184" cy="13940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Verifica Dados</a:t>
            </a:r>
            <a:endParaRPr lang="pt-BR" sz="1600" dirty="0"/>
          </a:p>
        </p:txBody>
      </p:sp>
      <p:cxnSp>
        <p:nvCxnSpPr>
          <p:cNvPr id="110" name="Conector angulado 109"/>
          <p:cNvCxnSpPr>
            <a:stCxn id="105" idx="2"/>
            <a:endCxn id="6" idx="1"/>
          </p:cNvCxnSpPr>
          <p:nvPr/>
        </p:nvCxnSpPr>
        <p:spPr>
          <a:xfrm rot="16200000" flipH="1">
            <a:off x="6360828" y="2923905"/>
            <a:ext cx="1893488" cy="60117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Losango 113"/>
          <p:cNvSpPr/>
          <p:nvPr/>
        </p:nvSpPr>
        <p:spPr>
          <a:xfrm>
            <a:off x="3347390" y="2777136"/>
            <a:ext cx="1945164" cy="13940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Interage</a:t>
            </a:r>
            <a:endParaRPr lang="pt-BR" dirty="0"/>
          </a:p>
        </p:txBody>
      </p:sp>
      <p:cxnSp>
        <p:nvCxnSpPr>
          <p:cNvPr id="123" name="Conector de seta reta 122"/>
          <p:cNvCxnSpPr>
            <a:stCxn id="11" idx="2"/>
            <a:endCxn id="114" idx="0"/>
          </p:cNvCxnSpPr>
          <p:nvPr/>
        </p:nvCxnSpPr>
        <p:spPr>
          <a:xfrm flipH="1">
            <a:off x="4319972" y="1904733"/>
            <a:ext cx="5876" cy="87240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4" idx="2"/>
            <a:endCxn id="12" idx="0"/>
          </p:cNvCxnSpPr>
          <p:nvPr/>
        </p:nvCxnSpPr>
        <p:spPr>
          <a:xfrm>
            <a:off x="4319972" y="4171234"/>
            <a:ext cx="0" cy="79781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>
            <a:stCxn id="11" idx="3"/>
            <a:endCxn id="105" idx="1"/>
          </p:cNvCxnSpPr>
          <p:nvPr/>
        </p:nvCxnSpPr>
        <p:spPr>
          <a:xfrm>
            <a:off x="5088756" y="1580697"/>
            <a:ext cx="109013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014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Tecnologias empregadas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RFID(“</a:t>
            </a:r>
            <a:r>
              <a:rPr lang="pt-BR" i="1" dirty="0"/>
              <a:t>Radio Frequency Identification</a:t>
            </a:r>
            <a:r>
              <a:rPr lang="pt-BR" dirty="0" smtClean="0"/>
              <a:t>”)</a:t>
            </a:r>
          </a:p>
          <a:p>
            <a:pPr algn="just"/>
            <a:r>
              <a:rPr lang="pt-BR" dirty="0" smtClean="0"/>
              <a:t>Programação Arduino.</a:t>
            </a:r>
          </a:p>
          <a:p>
            <a:pPr algn="just"/>
            <a:r>
              <a:rPr lang="pt-BR" dirty="0" smtClean="0"/>
              <a:t>Desenvolvimento Android.</a:t>
            </a:r>
          </a:p>
          <a:p>
            <a:pPr algn="just"/>
            <a:r>
              <a:rPr lang="pt-BR" dirty="0" smtClean="0"/>
              <a:t>Criação e manipulação de banco de </a:t>
            </a:r>
            <a:r>
              <a:rPr lang="pt-BR" smtClean="0"/>
              <a:t>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6063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77" y="1417638"/>
            <a:ext cx="2520280" cy="25202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RFID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“</a:t>
            </a:r>
            <a:r>
              <a:rPr lang="pt-BR" sz="2800" i="1" dirty="0" smtClean="0"/>
              <a:t>Radio </a:t>
            </a:r>
            <a:r>
              <a:rPr lang="pt-BR" sz="2800" i="1" dirty="0"/>
              <a:t>Frequency </a:t>
            </a:r>
            <a:r>
              <a:rPr lang="pt-BR" sz="2800" i="1" dirty="0" smtClean="0"/>
              <a:t>Identification</a:t>
            </a:r>
            <a:r>
              <a:rPr lang="pt-BR" sz="2800" dirty="0" smtClean="0"/>
              <a:t>”</a:t>
            </a:r>
          </a:p>
          <a:p>
            <a:r>
              <a:rPr lang="pt-BR" sz="2800" dirty="0" smtClean="0"/>
              <a:t>Identificador de Radiofrequências</a:t>
            </a:r>
          </a:p>
          <a:p>
            <a:r>
              <a:rPr lang="pt-BR" sz="2800" dirty="0" smtClean="0"/>
              <a:t>Inicio da IOT</a:t>
            </a:r>
          </a:p>
          <a:p>
            <a:r>
              <a:rPr lang="pt-BR" sz="2800" dirty="0"/>
              <a:t>M</a:t>
            </a:r>
            <a:r>
              <a:rPr lang="pt-BR" sz="2800" dirty="0" smtClean="0"/>
              <a:t>2M</a:t>
            </a:r>
          </a:p>
          <a:p>
            <a:r>
              <a:rPr lang="pt-BR" sz="2800" dirty="0" smtClean="0"/>
              <a:t>Industria 4.0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19" y="2560638"/>
            <a:ext cx="2983681" cy="29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34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162</Words>
  <Application>Microsoft Office PowerPoint</Application>
  <PresentationFormat>Apresentação na tela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Bradley Hand ITC</vt:lpstr>
      <vt:lpstr>Calibri</vt:lpstr>
      <vt:lpstr>Tema do Office</vt:lpstr>
      <vt:lpstr>Apresentação do PowerPoint</vt:lpstr>
      <vt:lpstr>Smart Wallet</vt:lpstr>
      <vt:lpstr>Introdução</vt:lpstr>
      <vt:lpstr>Introdução</vt:lpstr>
      <vt:lpstr>Objetivo</vt:lpstr>
      <vt:lpstr>Cronograma</vt:lpstr>
      <vt:lpstr>Fluxo de dados</vt:lpstr>
      <vt:lpstr>Tecnologias empregadas</vt:lpstr>
      <vt:lpstr>RFID</vt:lpstr>
      <vt:lpstr>Resultados Esperados</vt:lpstr>
      <vt:lpstr>Conclusão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</dc:creator>
  <cp:lastModifiedBy>Renan Vitor</cp:lastModifiedBy>
  <cp:revision>55</cp:revision>
  <dcterms:created xsi:type="dcterms:W3CDTF">2017-04-08T11:51:20Z</dcterms:created>
  <dcterms:modified xsi:type="dcterms:W3CDTF">2019-04-07T22:09:26Z</dcterms:modified>
</cp:coreProperties>
</file>