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151" y="132127"/>
            <a:ext cx="8915399" cy="1017165"/>
          </a:xfrm>
        </p:spPr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2532" y="1199627"/>
            <a:ext cx="8862080" cy="4704036"/>
          </a:xfrm>
        </p:spPr>
        <p:txBody>
          <a:bodyPr/>
          <a:lstStyle/>
          <a:p>
            <a:pPr algn="ctr"/>
            <a:r>
              <a:rPr lang="en-US" sz="2400" b="1" dirty="0" smtClean="0"/>
              <a:t>State &amp; Props</a:t>
            </a:r>
            <a:endParaRPr lang="en-US" dirty="0" smtClean="0"/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</a:t>
            </a:r>
            <a:r>
              <a:rPr lang="en-US" sz="1400" b="1" dirty="0"/>
              <a:t> </a:t>
            </a:r>
            <a:r>
              <a:rPr lang="en-US" sz="1400" dirty="0"/>
              <a:t>are used to pass data from a parent component to a child component, while state is used to manage data within a component.</a:t>
            </a:r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 are immutable and cannot be changed within a component, while state is mutable and can be updated using the </a:t>
            </a:r>
            <a:r>
              <a:rPr lang="en-US" sz="1400" dirty="0" err="1"/>
              <a:t>setState</a:t>
            </a:r>
            <a:r>
              <a:rPr lang="en-US" sz="1400" dirty="0"/>
              <a:t> function.</a:t>
            </a:r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 are passed down from the parent component and are read-only within the child component, while state is only accessible within the component where it is defined.</a:t>
            </a:r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 can be used to customize the behavior or appearance of a component, while state is used to keep track of information that can change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296"/>
          </a:xfrm>
        </p:spPr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364" y="1560352"/>
            <a:ext cx="8887247" cy="435087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stateless</a:t>
            </a:r>
            <a:r>
              <a:rPr lang="en-US" dirty="0"/>
              <a:t> </a:t>
            </a:r>
            <a:r>
              <a:rPr lang="en-US" dirty="0" smtClean="0"/>
              <a:t>component</a:t>
            </a:r>
            <a:r>
              <a:rPr lang="en-US" dirty="0"/>
              <a:t>, also known as a functional </a:t>
            </a:r>
            <a:r>
              <a:rPr lang="en-US" dirty="0" smtClean="0"/>
              <a:t>component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79" y="2224501"/>
            <a:ext cx="533474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8404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Difference B/w Function &amp; Class Components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142" y="1216404"/>
            <a:ext cx="8870469" cy="56415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14" y="1453432"/>
            <a:ext cx="683037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78" y="178964"/>
            <a:ext cx="5595457" cy="667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742" y="172414"/>
            <a:ext cx="4620270" cy="66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073"/>
          </a:xfrm>
        </p:spPr>
        <p:txBody>
          <a:bodyPr/>
          <a:lstStyle/>
          <a:p>
            <a:r>
              <a:rPr lang="en-US" dirty="0" smtClean="0"/>
              <a:t>Component Life Cycle</a:t>
            </a:r>
            <a:endParaRPr lang="en-US" dirty="0"/>
          </a:p>
        </p:txBody>
      </p:sp>
      <p:pic>
        <p:nvPicPr>
          <p:cNvPr id="2050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589484"/>
            <a:ext cx="8904288" cy="44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629"/>
          </a:xfrm>
        </p:spPr>
        <p:txBody>
          <a:bodyPr/>
          <a:lstStyle/>
          <a:p>
            <a:r>
              <a:rPr lang="en-US" dirty="0" smtClean="0"/>
              <a:t>Mounting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8" y="1568741"/>
            <a:ext cx="10074442" cy="528925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Constructor()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It is called when the component is first created.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 initialize the component’s initial state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Bind the methods using bind()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It is used to update component’s state based on changes in props before render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Static </a:t>
            </a:r>
            <a:r>
              <a:rPr lang="en-US" dirty="0" err="1" smtClean="0"/>
              <a:t>getDerivedStateFromProps</a:t>
            </a:r>
            <a:r>
              <a:rPr lang="en-US" dirty="0" smtClean="0"/>
              <a:t>(props , state)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Render()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Once component has been mounted into the DOM, it is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3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7" y="62048"/>
            <a:ext cx="8911687" cy="93197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854" y="679509"/>
            <a:ext cx="9868758" cy="61784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App.js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LifeCycle myname="Testtt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b="1" dirty="0" smtClean="0"/>
              <a:t>LifeCycle.js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32" y="1590730"/>
            <a:ext cx="4559661" cy="51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06" y="179494"/>
            <a:ext cx="8911687" cy="598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7" y="736980"/>
            <a:ext cx="9593925" cy="61210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shouldComponentUpdate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is called before a component is called.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 arguments : nextProps, </a:t>
            </a:r>
            <a:r>
              <a:rPr lang="en-US" dirty="0" smtClean="0"/>
              <a:t>nextState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method returns a </a:t>
            </a:r>
            <a:r>
              <a:rPr lang="en-US" dirty="0" err="1"/>
              <a:t>boolean</a:t>
            </a:r>
            <a:r>
              <a:rPr lang="en-US" dirty="0"/>
              <a:t> value that determines whether the component should update or not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componentWillUpdate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called before a component is </a:t>
            </a:r>
            <a:r>
              <a:rPr lang="en-US" dirty="0" smtClean="0"/>
              <a:t>updated.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 arguments : nextProps, nextState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is used for API calls.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componentDidUpdate()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called </a:t>
            </a:r>
            <a:r>
              <a:rPr lang="en-US" dirty="0" smtClean="0"/>
              <a:t>after </a:t>
            </a:r>
            <a:r>
              <a:rPr lang="en-US" dirty="0"/>
              <a:t>a component has been updated and re-rendered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 arguments : </a:t>
            </a:r>
            <a:r>
              <a:rPr lang="en-US" dirty="0" err="1" smtClean="0"/>
              <a:t>prevProps</a:t>
            </a:r>
            <a:r>
              <a:rPr lang="en-US" dirty="0" smtClean="0"/>
              <a:t>, </a:t>
            </a:r>
            <a:r>
              <a:rPr lang="en-US" dirty="0" err="1" smtClean="0"/>
              <a:t>prevState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is used to perform additional operation </a:t>
            </a:r>
            <a:r>
              <a:rPr lang="en-US" dirty="0"/>
              <a:t>when the component's props or state have changed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36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101" y="727165"/>
            <a:ext cx="8911687" cy="727018"/>
          </a:xfrm>
        </p:spPr>
        <p:txBody>
          <a:bodyPr/>
          <a:lstStyle/>
          <a:p>
            <a:r>
              <a:rPr lang="en-US" dirty="0" err="1"/>
              <a:t>Updation</a:t>
            </a:r>
            <a:r>
              <a:rPr lang="en-US" dirty="0"/>
              <a:t>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643" y="1783122"/>
            <a:ext cx="9566630" cy="1221336"/>
          </a:xfrm>
        </p:spPr>
        <p:txBody>
          <a:bodyPr/>
          <a:lstStyle/>
          <a:p>
            <a:r>
              <a:rPr lang="en-US" dirty="0" err="1" smtClean="0"/>
              <a:t>getSnapshotBeforeUpdate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It is called before component’s UI is updated</a:t>
            </a:r>
          </a:p>
          <a:p>
            <a:pPr lvl="1"/>
            <a:r>
              <a:rPr lang="en-US" dirty="0" smtClean="0"/>
              <a:t>It allows to capture value about current state of UI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8212" y="3678747"/>
            <a:ext cx="8911687" cy="799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Unmounting Phase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59754" y="4627984"/>
            <a:ext cx="9566630" cy="223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componentWillUnmount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when a component is being removed from the DOM (Document Object Model) 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of its state and props are destroyed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can also clearing some data like canceling </a:t>
            </a:r>
            <a:r>
              <a:rPr lang="en-US" dirty="0" err="1" smtClean="0"/>
              <a:t>timers,removing</a:t>
            </a:r>
            <a:r>
              <a:rPr lang="en-US" dirty="0" smtClean="0"/>
              <a:t> event listeners.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2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213563"/>
            <a:ext cx="8911687" cy="5702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448" y="1013291"/>
            <a:ext cx="8794454" cy="58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2352"/>
          </a:xfrm>
        </p:spPr>
        <p:txBody>
          <a:bodyPr/>
          <a:lstStyle/>
          <a:p>
            <a:r>
              <a:rPr lang="en-US" dirty="0" smtClean="0"/>
              <a:t>Props in 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66" y="1367406"/>
            <a:ext cx="8811746" cy="4543816"/>
          </a:xfrm>
        </p:spPr>
        <p:txBody>
          <a:bodyPr/>
          <a:lstStyle/>
          <a:p>
            <a:endParaRPr lang="en-US" dirty="0" smtClean="0"/>
          </a:p>
          <a:p>
            <a:pPr fontAlgn="auto"/>
            <a:r>
              <a:rPr lang="en-US" i="1" dirty="0"/>
              <a:t>function </a:t>
            </a:r>
            <a:r>
              <a:rPr lang="en-US" i="1" dirty="0" err="1"/>
              <a:t>ChildComponent</a:t>
            </a:r>
            <a:r>
              <a:rPr lang="en-US" i="1" dirty="0"/>
              <a:t>(props) {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 	return </a:t>
            </a:r>
            <a:r>
              <a:rPr lang="en-US" i="1" dirty="0"/>
              <a:t>&lt;div&gt;{</a:t>
            </a:r>
            <a:r>
              <a:rPr lang="en-US" i="1" dirty="0" err="1"/>
              <a:t>props.message</a:t>
            </a:r>
            <a:r>
              <a:rPr lang="en-US" i="1" dirty="0"/>
              <a:t>}&lt;/div</a:t>
            </a:r>
            <a:r>
              <a:rPr lang="en-US" i="1" dirty="0" smtClean="0"/>
              <a:t>&gt;;</a:t>
            </a:r>
          </a:p>
          <a:p>
            <a:pPr marL="457200" lvl="1" indent="0">
              <a:buNone/>
            </a:pPr>
            <a:r>
              <a:rPr lang="en-US" i="1" dirty="0" smtClean="0"/>
              <a:t>}</a:t>
            </a:r>
            <a:endParaRPr lang="en-US" dirty="0"/>
          </a:p>
          <a:p>
            <a:pPr fontAlgn="auto"/>
            <a:r>
              <a:rPr lang="en-US" i="1" dirty="0"/>
              <a:t>function </a:t>
            </a:r>
            <a:r>
              <a:rPr lang="en-US" i="1" dirty="0" err="1"/>
              <a:t>ParentComponent</a:t>
            </a:r>
            <a:r>
              <a:rPr lang="en-US" i="1" dirty="0"/>
              <a:t>() {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return </a:t>
            </a:r>
            <a:r>
              <a:rPr lang="en-US" i="1" dirty="0"/>
              <a:t>&lt;</a:t>
            </a:r>
            <a:r>
              <a:rPr lang="en-US" i="1" dirty="0" err="1"/>
              <a:t>ChildComponent</a:t>
            </a:r>
            <a:r>
              <a:rPr lang="en-US" i="1" dirty="0"/>
              <a:t> message="Hello, World!" </a:t>
            </a:r>
            <a:r>
              <a:rPr lang="en-US" i="1" dirty="0" smtClean="0"/>
              <a:t>/&gt;;</a:t>
            </a:r>
          </a:p>
          <a:p>
            <a:pPr marL="0" indent="0" fontAlgn="auto">
              <a:buNone/>
            </a:pPr>
            <a:r>
              <a:rPr lang="en-US" i="1" dirty="0"/>
              <a:t>	</a:t>
            </a:r>
            <a:r>
              <a:rPr lang="en-US" i="1" dirty="0" smtClean="0"/>
              <a:t>}</a:t>
            </a:r>
          </a:p>
          <a:p>
            <a:pPr marL="0" indent="0" fontAlgn="auto">
              <a:buNone/>
            </a:pPr>
            <a:r>
              <a:rPr lang="en-US" i="1" dirty="0" smtClean="0"/>
              <a:t>You can </a:t>
            </a:r>
            <a:r>
              <a:rPr lang="en-US" i="1" dirty="0"/>
              <a:t>also </a:t>
            </a:r>
            <a:r>
              <a:rPr lang="en-US" i="1" dirty="0" smtClean="0"/>
              <a:t>use in app.js &amp; passes props </a:t>
            </a:r>
            <a:r>
              <a:rPr lang="en-US" i="1" smtClean="0"/>
              <a:t>to components.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391"/>
          </a:xfrm>
        </p:spPr>
        <p:txBody>
          <a:bodyPr/>
          <a:lstStyle/>
          <a:p>
            <a:r>
              <a:rPr lang="en-US" dirty="0" smtClean="0"/>
              <a:t>How to pass data with props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29" y="1438051"/>
            <a:ext cx="6840435" cy="44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/>
          <a:lstStyle/>
          <a:p>
            <a:r>
              <a:rPr lang="en-US" dirty="0" smtClean="0"/>
              <a:t>You can use object as props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1490932"/>
            <a:ext cx="3124636" cy="3124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68" y="1457608"/>
            <a:ext cx="3810532" cy="31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/>
          <a:lstStyle/>
          <a:p>
            <a:r>
              <a:rPr lang="en-US" dirty="0" smtClean="0"/>
              <a:t>How can we use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1362432"/>
            <a:ext cx="8382000" cy="52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4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240"/>
          </a:xfrm>
        </p:spPr>
        <p:txBody>
          <a:bodyPr/>
          <a:lstStyle/>
          <a:p>
            <a:r>
              <a:rPr lang="en-US" smtClean="0"/>
              <a:t>Example - State </a:t>
            </a:r>
            <a:r>
              <a:rPr lang="en-US" dirty="0" smtClean="0"/>
              <a:t>In 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142" y="1249960"/>
            <a:ext cx="8870469" cy="46612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fontAlgn="auto"/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pPr fontAlgn="auto"/>
            <a:r>
              <a:rPr lang="en-US" i="1" dirty="0"/>
              <a:t>function Counter() {</a:t>
            </a:r>
            <a:endParaRPr lang="en-US" dirty="0"/>
          </a:p>
          <a:p>
            <a:pPr fontAlgn="auto"/>
            <a:r>
              <a:rPr lang="en-US" i="1" dirty="0" err="1"/>
              <a:t>const</a:t>
            </a:r>
            <a:r>
              <a:rPr lang="en-US" i="1" dirty="0"/>
              <a:t> [count, </a:t>
            </a:r>
            <a:r>
              <a:rPr lang="en-US" i="1" dirty="0" err="1"/>
              <a:t>setCount</a:t>
            </a:r>
            <a:r>
              <a:rPr lang="en-US" i="1" dirty="0"/>
              <a:t>] = </a:t>
            </a:r>
            <a:r>
              <a:rPr lang="en-US" i="1" dirty="0" err="1"/>
              <a:t>useState</a:t>
            </a:r>
            <a:r>
              <a:rPr lang="en-US" i="1" dirty="0"/>
              <a:t>(0);</a:t>
            </a:r>
            <a:endParaRPr lang="en-US" dirty="0"/>
          </a:p>
          <a:p>
            <a:pPr fontAlgn="auto"/>
            <a:r>
              <a:rPr lang="en-US" i="1" dirty="0"/>
              <a:t>function </a:t>
            </a:r>
            <a:r>
              <a:rPr lang="en-US" i="1" dirty="0" err="1"/>
              <a:t>handleClick</a:t>
            </a:r>
            <a:r>
              <a:rPr lang="en-US" i="1" dirty="0"/>
              <a:t>() {</a:t>
            </a:r>
            <a:endParaRPr lang="en-US" dirty="0"/>
          </a:p>
          <a:p>
            <a:pPr fontAlgn="auto"/>
            <a:r>
              <a:rPr lang="en-US" i="1" dirty="0" err="1"/>
              <a:t>setCount</a:t>
            </a:r>
            <a:r>
              <a:rPr lang="en-US" i="1" dirty="0"/>
              <a:t>(count + 1); }</a:t>
            </a:r>
            <a:endParaRPr lang="en-US" dirty="0"/>
          </a:p>
          <a:p>
            <a:pPr fontAlgn="auto"/>
            <a:r>
              <a:rPr lang="en-US" i="1" dirty="0"/>
              <a:t>return (</a:t>
            </a:r>
            <a:endParaRPr lang="en-US" dirty="0"/>
          </a:p>
          <a:p>
            <a:pPr fontAlgn="auto"/>
            <a:r>
              <a:rPr lang="en-US" i="1" dirty="0"/>
              <a:t>&lt;div&gt;</a:t>
            </a:r>
            <a:endParaRPr lang="en-US" dirty="0"/>
          </a:p>
          <a:p>
            <a:pPr fontAlgn="auto"/>
            <a:r>
              <a:rPr lang="en-US" i="1" dirty="0"/>
              <a:t>&lt;p&gt;Count: {count}&lt;/p&gt;</a:t>
            </a:r>
            <a:endParaRPr lang="en-US" dirty="0"/>
          </a:p>
          <a:p>
            <a:pPr fontAlgn="auto"/>
            <a:r>
              <a:rPr lang="en-US" i="1" dirty="0"/>
              <a:t>&lt;button </a:t>
            </a:r>
            <a:r>
              <a:rPr lang="en-US" i="1" dirty="0" err="1"/>
              <a:t>onClick</a:t>
            </a:r>
            <a:r>
              <a:rPr lang="en-US" i="1" dirty="0"/>
              <a:t>={</a:t>
            </a:r>
            <a:r>
              <a:rPr lang="en-US" i="1" dirty="0" err="1"/>
              <a:t>handleClick</a:t>
            </a:r>
            <a:r>
              <a:rPr lang="en-US" i="1" dirty="0"/>
              <a:t>}&gt;Increment&lt;/button&gt;</a:t>
            </a:r>
            <a:endParaRPr lang="en-US" dirty="0"/>
          </a:p>
          <a:p>
            <a:pPr fontAlgn="auto"/>
            <a:r>
              <a:rPr lang="en-US" i="1" dirty="0"/>
              <a:t>&lt;/div&gt;</a:t>
            </a:r>
            <a:endParaRPr lang="en-US" dirty="0"/>
          </a:p>
          <a:p>
            <a:pPr fontAlgn="auto"/>
            <a:r>
              <a:rPr lang="en-US" i="1" dirty="0"/>
              <a:t>);}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00586" y="1249960"/>
            <a:ext cx="8904025" cy="4661262"/>
          </a:xfrm>
        </p:spPr>
        <p:txBody>
          <a:bodyPr/>
          <a:lstStyle/>
          <a:p>
            <a:r>
              <a:rPr lang="en-US" dirty="0" smtClean="0"/>
              <a:t>A class component must include extends </a:t>
            </a:r>
            <a:r>
              <a:rPr lang="en-US" dirty="0" err="1" smtClean="0"/>
              <a:t>React.Component</a:t>
            </a:r>
            <a:endParaRPr lang="en-US" dirty="0" smtClean="0"/>
          </a:p>
          <a:p>
            <a:r>
              <a:rPr lang="en-US" dirty="0" smtClean="0"/>
              <a:t>It also requires render() method</a:t>
            </a:r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class ABC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ender(){</a:t>
            </a:r>
          </a:p>
          <a:p>
            <a:pPr lvl="3"/>
            <a:r>
              <a:rPr lang="en-US" dirty="0" smtClean="0"/>
              <a:t>return &lt;h3&gt;My Class Component&lt;/h3&gt;</a:t>
            </a:r>
          </a:p>
          <a:p>
            <a:pPr lvl="2"/>
            <a:r>
              <a:rPr lang="en-US" dirty="0"/>
              <a:t>}</a:t>
            </a:r>
            <a:endParaRPr lang="en-US" dirty="0" smtClean="0"/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58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 smtClean="0"/>
              <a:t>Using State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01" y="1443789"/>
            <a:ext cx="6766034" cy="45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637"/>
          </a:xfrm>
        </p:spPr>
        <p:txBody>
          <a:bodyPr/>
          <a:lstStyle/>
          <a:p>
            <a:r>
              <a:rPr lang="en-US" dirty="0" smtClean="0"/>
              <a:t>Changing State Object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326" y="1491916"/>
            <a:ext cx="8713286" cy="5366084"/>
          </a:xfrm>
        </p:spPr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this.setState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70" y="1825704"/>
            <a:ext cx="4982638" cy="49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3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</TotalTime>
  <Words>383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Lecture 8</vt:lpstr>
      <vt:lpstr>Props in React JS</vt:lpstr>
      <vt:lpstr>How to pass data with props</vt:lpstr>
      <vt:lpstr>You can use object as props</vt:lpstr>
      <vt:lpstr>How can we use State</vt:lpstr>
      <vt:lpstr>Example - State In React Js</vt:lpstr>
      <vt:lpstr>Class Components</vt:lpstr>
      <vt:lpstr>Using State Object</vt:lpstr>
      <vt:lpstr>Changing State Object Value</vt:lpstr>
      <vt:lpstr>Functional Components</vt:lpstr>
      <vt:lpstr>Difference B/w Function &amp; Class Components</vt:lpstr>
      <vt:lpstr>PowerPoint Presentation</vt:lpstr>
      <vt:lpstr>Component Life Cycle</vt:lpstr>
      <vt:lpstr>Mounting Phase</vt:lpstr>
      <vt:lpstr>Example</vt:lpstr>
      <vt:lpstr>Updation Phase</vt:lpstr>
      <vt:lpstr>Updation Phase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User</dc:creator>
  <cp:lastModifiedBy>User</cp:lastModifiedBy>
  <cp:revision>41</cp:revision>
  <dcterms:created xsi:type="dcterms:W3CDTF">2023-11-22T03:53:59Z</dcterms:created>
  <dcterms:modified xsi:type="dcterms:W3CDTF">2023-11-27T04:33:18Z</dcterms:modified>
</cp:coreProperties>
</file>