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14" autoAdjust="0"/>
  </p:normalViewPr>
  <p:slideViewPr>
    <p:cSldViewPr snapToGrid="0">
      <p:cViewPr varScale="1">
        <p:scale>
          <a:sx n="103" d="100"/>
          <a:sy n="103" d="100"/>
        </p:scale>
        <p:origin x="138" y="222"/>
      </p:cViewPr>
      <p:guideLst/>
    </p:cSldViewPr>
  </p:slideViewPr>
  <p:outlineViewPr>
    <p:cViewPr>
      <p:scale>
        <a:sx n="33" d="100"/>
        <a:sy n="33" d="100"/>
      </p:scale>
      <p:origin x="0" y="-10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AE99B-BCB8-4358-A206-AACCA9E778F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230C7-D1B5-431E-85CF-0BACB102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43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RWn. Senior Faculty Rinkal Adesara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0C7-D1B5-431E-85CF-0BACB1021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7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b="1" dirty="0" smtClean="0"/>
              <a:t>RWn. Senior Faculty Rinkal Adesara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0C7-D1B5-431E-85CF-0BACB1021C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0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RWn. Senior Faculty Rinkal Adesara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0C7-D1B5-431E-85CF-0BACB1021C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59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RWn. Senior Faculty Rinkal Adesara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0C7-D1B5-431E-85CF-0BACB1021C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8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b="1" dirty="0" smtClean="0"/>
              <a:t>RWn. Senior Faculty Rinkal Adesara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0C7-D1B5-431E-85CF-0BACB1021C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5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RWn. Senior Faculty Rinkal Adesara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230C7-D1B5-431E-85CF-0BACB1021C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9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me-ui.com/componen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49690" y="130953"/>
            <a:ext cx="8016875" cy="1062038"/>
          </a:xfrm>
        </p:spPr>
        <p:txBody>
          <a:bodyPr/>
          <a:lstStyle/>
          <a:p>
            <a:r>
              <a:rPr lang="en-US" dirty="0" smtClean="0"/>
              <a:t>React js LECTURE-7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85192" y="988753"/>
            <a:ext cx="11706808" cy="4638323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2500" b="1" dirty="0" smtClean="0"/>
              <a:t>What is the Folder Structure for React Project?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 smtClean="0"/>
              <a:t>The </a:t>
            </a:r>
            <a:r>
              <a:rPr lang="en-US" sz="1500" dirty="0"/>
              <a:t>folder structure looks like this.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Assets </a:t>
            </a:r>
            <a:r>
              <a:rPr lang="en-US" sz="1500" dirty="0" smtClean="0"/>
              <a:t>Folder -  </a:t>
            </a:r>
            <a:r>
              <a:rPr lang="en-US" sz="1300" dirty="0"/>
              <a:t>It consists of images and styling files.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Layouts </a:t>
            </a:r>
            <a:r>
              <a:rPr lang="en-US" sz="1500" dirty="0" smtClean="0"/>
              <a:t>Folder -  </a:t>
            </a:r>
            <a:r>
              <a:rPr lang="en-US" dirty="0"/>
              <a:t>We can store the header, footer, or sidebar code here and call it.</a:t>
            </a: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Components </a:t>
            </a:r>
            <a:r>
              <a:rPr lang="en-US" sz="1500" dirty="0" smtClean="0"/>
              <a:t>Folder -  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UI components </a:t>
            </a:r>
            <a:r>
              <a:rPr lang="en-US" dirty="0"/>
              <a:t>like buttons, modals, inputs, loader, etc.</a:t>
            </a: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Pages </a:t>
            </a:r>
            <a:r>
              <a:rPr lang="en-US" sz="1500" dirty="0" smtClean="0"/>
              <a:t>Folder - </a:t>
            </a:r>
            <a:r>
              <a:rPr lang="en-US" dirty="0"/>
              <a:t>Each file in this folder contains its route. A page can contain its sub folder. </a:t>
            </a:r>
            <a:endParaRPr lang="en-US" sz="15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 smtClean="0"/>
              <a:t>Middle ware Folder - </a:t>
            </a:r>
            <a:r>
              <a:rPr lang="en-US" dirty="0"/>
              <a:t>It is used when we are using reduce with it. Here we keep all our custom middle ware.</a:t>
            </a:r>
            <a:endParaRPr lang="en-US" sz="15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 smtClean="0"/>
              <a:t>Routes Folder -  </a:t>
            </a:r>
            <a:r>
              <a:rPr lang="en-US" dirty="0"/>
              <a:t>It consists of private, protected, and all types of routes. </a:t>
            </a: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Config </a:t>
            </a:r>
            <a:r>
              <a:rPr lang="en-US" sz="1500" dirty="0" smtClean="0"/>
              <a:t>Folder -  </a:t>
            </a:r>
            <a:r>
              <a:rPr lang="en-US" dirty="0"/>
              <a:t>we store environment variables </a:t>
            </a: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Services </a:t>
            </a:r>
            <a:r>
              <a:rPr lang="en-US" sz="1500" dirty="0" smtClean="0"/>
              <a:t>Folder -  </a:t>
            </a:r>
            <a:r>
              <a:rPr lang="en-US" dirty="0"/>
              <a:t>there are 3 folders named actions, reducers, and constant subfolders to manage states</a:t>
            </a:r>
            <a:r>
              <a:rPr lang="en-US" dirty="0" smtClean="0"/>
              <a:t>. [Redux]</a:t>
            </a: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Utils </a:t>
            </a:r>
            <a:r>
              <a:rPr lang="en-US" sz="1500" dirty="0" smtClean="0"/>
              <a:t>Folder -  </a:t>
            </a:r>
            <a:r>
              <a:rPr lang="en-US" dirty="0"/>
              <a:t>It should contain only common js functions &amp; objects like dropdown options, regex condition, data formatting, etc.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090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56180" y="235353"/>
            <a:ext cx="5316527" cy="6137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Folder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68" y="979714"/>
            <a:ext cx="11578823" cy="50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41726"/>
          </a:xfrm>
        </p:spPr>
        <p:txBody>
          <a:bodyPr/>
          <a:lstStyle/>
          <a:p>
            <a:r>
              <a:rPr lang="en-US" dirty="0" smtClean="0"/>
              <a:t>Introduction of </a:t>
            </a:r>
            <a:r>
              <a:rPr lang="en-US" dirty="0" err="1" smtClean="0"/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XML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/>
              <a:t>Ex:    const name = “Rinkal”</a:t>
            </a:r>
            <a:br>
              <a:rPr lang="en-US" dirty="0" smtClean="0"/>
            </a:br>
            <a:r>
              <a:rPr lang="en-US" dirty="0" smtClean="0"/>
              <a:t>	const res = &lt;div&gt;My name is : {name}&lt;/div&gt;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en-US" sz="1400" dirty="0">
                <a:latin typeface="Consolas" panose="020B0609020204030204" pitchFamily="49" charset="0"/>
              </a:rPr>
              <a:t>import React from 'react'; </a:t>
            </a:r>
            <a:endParaRPr lang="en-US" altLang="en-US" sz="7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import ReactDOM from 'react-</a:t>
            </a:r>
            <a:r>
              <a:rPr lang="en-US" altLang="en-US" sz="1400" dirty="0" err="1">
                <a:latin typeface="Consolas" panose="020B0609020204030204" pitchFamily="49" charset="0"/>
              </a:rPr>
              <a:t>dom</a:t>
            </a:r>
            <a:r>
              <a:rPr lang="en-US" altLang="en-US" sz="1400" dirty="0">
                <a:latin typeface="Consolas" panose="020B0609020204030204" pitchFamily="49" charset="0"/>
              </a:rPr>
              <a:t>'; </a:t>
            </a:r>
            <a:endParaRPr lang="en-US" altLang="en-US" sz="7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   </a:t>
            </a:r>
            <a:r>
              <a:rPr lang="en-US" altLang="en-US" sz="700" dirty="0">
                <a:latin typeface="Consolas" panose="020B0609020204030204" pitchFamily="49" charset="0"/>
              </a:rPr>
              <a:t> </a:t>
            </a:r>
            <a:endParaRPr lang="en-US" altLang="en-US" sz="26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ReactDOM.render( </a:t>
            </a:r>
            <a:endParaRPr lang="en-US" altLang="en-US" sz="7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    </a:t>
            </a:r>
            <a:r>
              <a:rPr lang="en-US" altLang="en-US" sz="1400" dirty="0" smtClean="0">
                <a:latin typeface="Consolas" panose="020B0609020204030204" pitchFamily="49" charset="0"/>
              </a:rPr>
              <a:t>res,</a:t>
            </a:r>
            <a:r>
              <a:rPr lang="en-US" altLang="en-US" sz="1400" dirty="0">
                <a:latin typeface="Consolas" panose="020B0609020204030204" pitchFamily="49" charset="0"/>
              </a:rPr>
              <a:t>  </a:t>
            </a:r>
            <a:endParaRPr lang="en-US" altLang="en-US" sz="7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    document.getElementById("root") </a:t>
            </a:r>
            <a:endParaRPr lang="en-US" altLang="en-US" sz="7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); </a:t>
            </a:r>
            <a:endParaRPr lang="en-US" altLang="en-US" sz="26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0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9604375" cy="6048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Nested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7609" y="913947"/>
            <a:ext cx="9604375" cy="51229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React, { Component } from 'react';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App </a:t>
            </a:r>
            <a:r>
              <a:rPr lang="en-US" b="1" dirty="0"/>
              <a:t>extends</a:t>
            </a:r>
            <a:r>
              <a:rPr lang="en-US" dirty="0"/>
              <a:t> Component{  </a:t>
            </a:r>
          </a:p>
          <a:p>
            <a:pPr marL="0" indent="0">
              <a:buNone/>
            </a:pPr>
            <a:r>
              <a:rPr lang="en-US" dirty="0"/>
              <a:t>   render(){  </a:t>
            </a:r>
          </a:p>
          <a:p>
            <a:pPr marL="0" indent="0">
              <a:buNone/>
            </a:pPr>
            <a:r>
              <a:rPr lang="en-US" dirty="0"/>
              <a:t>      </a:t>
            </a:r>
            <a:r>
              <a:rPr lang="en-US" b="1" dirty="0"/>
              <a:t>return</a:t>
            </a:r>
            <a:r>
              <a:rPr lang="en-US" dirty="0"/>
              <a:t>(  </a:t>
            </a:r>
          </a:p>
          <a:p>
            <a:pPr marL="0" indent="0">
              <a:buNone/>
            </a:pPr>
            <a:r>
              <a:rPr lang="en-US" dirty="0"/>
              <a:t>         &lt;div&gt;  </a:t>
            </a:r>
          </a:p>
          <a:p>
            <a:pPr marL="0" indent="0">
              <a:buNone/>
            </a:pPr>
            <a:r>
              <a:rPr lang="en-US" dirty="0"/>
              <a:t>            &lt;</a:t>
            </a:r>
            <a:r>
              <a:rPr lang="en-US" dirty="0" smtClean="0"/>
              <a:t>h1&gt;Red and White&lt;/</a:t>
            </a:r>
            <a:r>
              <a:rPr lang="en-US" dirty="0"/>
              <a:t>h1&gt;  </a:t>
            </a:r>
          </a:p>
          <a:p>
            <a:pPr marL="0" indent="0">
              <a:buNone/>
            </a:pPr>
            <a:r>
              <a:rPr lang="en-US" dirty="0"/>
              <a:t>          </a:t>
            </a:r>
            <a:r>
              <a:rPr lang="en-US" dirty="0" smtClean="0"/>
              <a:t>   &lt;</a:t>
            </a:r>
            <a:r>
              <a:rPr lang="en-US" dirty="0"/>
              <a:t>h2&gt;Training Institutes&lt;/h2&gt;  </a:t>
            </a:r>
          </a:p>
          <a:p>
            <a:pPr marL="0" indent="0">
              <a:buNone/>
            </a:pPr>
            <a:r>
              <a:rPr lang="en-US" dirty="0"/>
              <a:t>            &lt;p&gt;This website contains the best CS tutorials.&lt;/p&gt;  </a:t>
            </a:r>
          </a:p>
          <a:p>
            <a:pPr marL="0" indent="0">
              <a:buNone/>
            </a:pPr>
            <a:r>
              <a:rPr lang="en-US" dirty="0"/>
              <a:t>         &lt;/div&gt;  </a:t>
            </a:r>
          </a:p>
          <a:p>
            <a:pPr marL="0" indent="0">
              <a:buNone/>
            </a:pPr>
            <a:r>
              <a:rPr lang="en-US" dirty="0"/>
              <a:t>      );  </a:t>
            </a:r>
          </a:p>
          <a:p>
            <a:pPr marL="0" indent="0">
              <a:buNone/>
            </a:pPr>
            <a:r>
              <a:rPr lang="en-US" dirty="0"/>
              <a:t>  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>export </a:t>
            </a:r>
            <a:r>
              <a:rPr lang="en-US" b="1" dirty="0"/>
              <a:t>default</a:t>
            </a:r>
            <a:r>
              <a:rPr lang="en-US" dirty="0"/>
              <a:t> App;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7650" y="160338"/>
            <a:ext cx="9604375" cy="6048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JSX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0327" y="867293"/>
            <a:ext cx="11660220" cy="5094968"/>
          </a:xfrm>
        </p:spPr>
        <p:txBody>
          <a:bodyPr>
            <a:normAutofit/>
          </a:bodyPr>
          <a:lstStyle/>
          <a:p>
            <a:r>
              <a:rPr lang="en-US" dirty="0"/>
              <a:t>JSX uses </a:t>
            </a:r>
            <a:r>
              <a:rPr lang="en-US" b="1" dirty="0"/>
              <a:t>camelcase</a:t>
            </a:r>
            <a:r>
              <a:rPr lang="en-US" dirty="0"/>
              <a:t> naming convention for </a:t>
            </a:r>
            <a:r>
              <a:rPr lang="en-US" dirty="0" smtClean="0"/>
              <a:t>attributes</a:t>
            </a:r>
          </a:p>
          <a:p>
            <a:r>
              <a:rPr lang="en-US" dirty="0"/>
              <a:t>class in HTML becomes </a:t>
            </a:r>
            <a:r>
              <a:rPr lang="en-US" b="1" dirty="0"/>
              <a:t>className</a:t>
            </a:r>
            <a:r>
              <a:rPr lang="en-US" dirty="0"/>
              <a:t> in </a:t>
            </a:r>
            <a:r>
              <a:rPr lang="en-US" dirty="0" smtClean="0"/>
              <a:t>JSX</a:t>
            </a:r>
          </a:p>
          <a:p>
            <a:r>
              <a:rPr lang="en-US" dirty="0" smtClean="0"/>
              <a:t>We </a:t>
            </a:r>
            <a:r>
              <a:rPr lang="en-US" dirty="0"/>
              <a:t>can also use our own custom attributes in </a:t>
            </a:r>
            <a:r>
              <a:rPr lang="en-US" dirty="0" smtClean="0"/>
              <a:t>JSX</a:t>
            </a:r>
          </a:p>
          <a:p>
            <a:r>
              <a:rPr lang="en-US" dirty="0"/>
              <a:t>For custom attributes, we need to use </a:t>
            </a:r>
            <a:r>
              <a:rPr lang="en-US" b="1" dirty="0"/>
              <a:t>data- prefix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b="1" dirty="0" smtClean="0"/>
              <a:t>1. </a:t>
            </a:r>
            <a:r>
              <a:rPr lang="en-US" b="1" dirty="0"/>
              <a:t>As String Literals:</a:t>
            </a:r>
            <a:r>
              <a:rPr lang="en-US" dirty="0"/>
              <a:t> We can specify the values of attributes in double quotes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var element = &lt;h2 className = "firstAttribute"&gt;Hello JavaTpoint&lt;/h2&gt;;  </a:t>
            </a:r>
            <a:endParaRPr lang="en-US" dirty="0"/>
          </a:p>
          <a:p>
            <a:r>
              <a:rPr lang="en-US" b="1" dirty="0"/>
              <a:t>2. As Expressions:</a:t>
            </a:r>
            <a:r>
              <a:rPr lang="en-US" dirty="0"/>
              <a:t> We can specify the values of attributes as expressions using curly braces </a:t>
            </a:r>
            <a:r>
              <a:rPr lang="en-US" dirty="0" smtClean="0"/>
              <a:t>{}:</a:t>
            </a:r>
          </a:p>
          <a:p>
            <a:pPr lvl="1"/>
            <a:r>
              <a:rPr lang="en-US" dirty="0"/>
              <a:t>var element = &lt;h2 className = {varName}&gt;Hello JavaTpoint&lt;/h2&gt;;  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36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3634" y="132346"/>
            <a:ext cx="9604375" cy="6048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JSX </a:t>
            </a:r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9208" y="1604865"/>
            <a:ext cx="10879494" cy="4450702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import</a:t>
            </a:r>
            <a:r>
              <a:rPr lang="en-US" dirty="0"/>
              <a:t> React, { Component } from 'react';  </a:t>
            </a:r>
          </a:p>
          <a:p>
            <a:r>
              <a:rPr lang="en-US" b="1" dirty="0"/>
              <a:t>class</a:t>
            </a:r>
            <a:r>
              <a:rPr lang="en-US" dirty="0"/>
              <a:t> App </a:t>
            </a:r>
            <a:r>
              <a:rPr lang="en-US" b="1" dirty="0"/>
              <a:t>extends</a:t>
            </a:r>
            <a:r>
              <a:rPr lang="en-US" dirty="0"/>
              <a:t> Component{  </a:t>
            </a:r>
          </a:p>
          <a:p>
            <a:r>
              <a:rPr lang="en-US" dirty="0"/>
              <a:t>   render(){  </a:t>
            </a:r>
          </a:p>
          <a:p>
            <a:r>
              <a:rPr lang="en-US" dirty="0"/>
              <a:t>     var myStyle = {  </a:t>
            </a:r>
          </a:p>
          <a:p>
            <a:r>
              <a:rPr lang="en-US" dirty="0"/>
              <a:t>         fontSize: 80,  </a:t>
            </a:r>
          </a:p>
          <a:p>
            <a:r>
              <a:rPr lang="en-US" dirty="0"/>
              <a:t>         fontFamily: 'Courier',  </a:t>
            </a:r>
          </a:p>
          <a:p>
            <a:r>
              <a:rPr lang="en-US" dirty="0"/>
              <a:t>         color: '#003300'  </a:t>
            </a:r>
          </a:p>
          <a:p>
            <a:r>
              <a:rPr lang="en-US" dirty="0"/>
              <a:t>      }  </a:t>
            </a:r>
          </a:p>
          <a:p>
            <a:r>
              <a:rPr lang="en-US" dirty="0"/>
              <a:t>      </a:t>
            </a:r>
            <a:r>
              <a:rPr lang="en-US" b="1" dirty="0"/>
              <a:t>return</a:t>
            </a:r>
            <a:r>
              <a:rPr lang="en-US" dirty="0"/>
              <a:t> (  </a:t>
            </a:r>
          </a:p>
          <a:p>
            <a:r>
              <a:rPr lang="en-US" dirty="0"/>
              <a:t>         &lt;div&gt;  </a:t>
            </a:r>
          </a:p>
          <a:p>
            <a:r>
              <a:rPr lang="en-US" dirty="0"/>
              <a:t>            &lt;h1 style = {myStyle}&gt;</a:t>
            </a:r>
            <a:r>
              <a:rPr lang="en-US" dirty="0" smtClean="0"/>
              <a:t>www.redandwhite.com</a:t>
            </a:r>
            <a:r>
              <a:rPr lang="en-US" dirty="0"/>
              <a:t>&lt;/h1&gt;  </a:t>
            </a:r>
          </a:p>
          <a:p>
            <a:r>
              <a:rPr lang="en-US" dirty="0"/>
              <a:t>         &lt;/div&gt;  </a:t>
            </a:r>
          </a:p>
          <a:p>
            <a:r>
              <a:rPr lang="en-US" dirty="0"/>
              <a:t>      );  </a:t>
            </a:r>
          </a:p>
          <a:p>
            <a:r>
              <a:rPr lang="en-US" dirty="0"/>
              <a:t>   }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export </a:t>
            </a:r>
            <a:r>
              <a:rPr lang="en-US" b="1" dirty="0"/>
              <a:t>default</a:t>
            </a:r>
            <a:r>
              <a:rPr lang="en-US" dirty="0"/>
              <a:t> App;  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59700" y="1124501"/>
            <a:ext cx="9604375" cy="604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JSX Styling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646469"/>
            <a:ext cx="11660220" cy="560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{/* This is a comment in JSX */}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39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53</TotalTime>
  <Words>122</Words>
  <Application>Microsoft Office PowerPoint</Application>
  <PresentationFormat>Widescreen</PresentationFormat>
  <Paragraphs>75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Gill Sans MT</vt:lpstr>
      <vt:lpstr>Wingdings</vt:lpstr>
      <vt:lpstr>Gallery</vt:lpstr>
      <vt:lpstr>React js LECTURE-7</vt:lpstr>
      <vt:lpstr>PowerPoint Presentation</vt:lpstr>
      <vt:lpstr>Introduction of jsx</vt:lpstr>
      <vt:lpstr>Nested Elements </vt:lpstr>
      <vt:lpstr>JSX Attributes</vt:lpstr>
      <vt:lpstr>JSX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 LECTURE-7</dc:title>
  <dc:creator>User</dc:creator>
  <cp:lastModifiedBy>User</cp:lastModifiedBy>
  <cp:revision>12</cp:revision>
  <dcterms:created xsi:type="dcterms:W3CDTF">2023-11-21T04:28:41Z</dcterms:created>
  <dcterms:modified xsi:type="dcterms:W3CDTF">2023-11-21T05:22:37Z</dcterms:modified>
</cp:coreProperties>
</file>