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14"/>
  </p:notesMasterIdLst>
  <p:handoutMasterIdLst>
    <p:handoutMasterId r:id="rId15"/>
  </p:handoutMasterIdLst>
  <p:sldIdLst>
    <p:sldId id="2549" r:id="rId2"/>
    <p:sldId id="2562" r:id="rId3"/>
    <p:sldId id="2553" r:id="rId4"/>
    <p:sldId id="2554" r:id="rId5"/>
    <p:sldId id="2563" r:id="rId6"/>
    <p:sldId id="2558" r:id="rId7"/>
    <p:sldId id="2537" r:id="rId8"/>
    <p:sldId id="2559" r:id="rId9"/>
    <p:sldId id="270" r:id="rId10"/>
    <p:sldId id="272" r:id="rId11"/>
    <p:sldId id="2564" r:id="rId12"/>
    <p:sldId id="25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A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34" autoAdjust="0"/>
  </p:normalViewPr>
  <p:slideViewPr>
    <p:cSldViewPr snapToGrid="0">
      <p:cViewPr varScale="1">
        <p:scale>
          <a:sx n="88" d="100"/>
          <a:sy n="88" d="100"/>
        </p:scale>
        <p:origin x="106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hyperlink" Target="https://www.linkedin.com/in/rinki-raghuwanshi-094a971a0" TargetMode="Externa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rinki-raghuwanshi-094a971a0" TargetMode="External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BC1820-0E7C-4CC8-AF32-90D056649DD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2B988CA-B890-45A0-A09D-F938A17DC46E}" type="pres">
      <dgm:prSet presAssocID="{FEBC1820-0E7C-4CC8-AF32-90D056649DDF}" presName="root" presStyleCnt="0">
        <dgm:presLayoutVars>
          <dgm:dir/>
          <dgm:resizeHandles val="exact"/>
        </dgm:presLayoutVars>
      </dgm:prSet>
      <dgm:spPr/>
    </dgm:pt>
  </dgm:ptLst>
  <dgm:cxnLst>
    <dgm:cxn modelId="{1ABD34FB-5C70-4EF9-A5D8-322B9B4207E4}" type="presOf" srcId="{FEBC1820-0E7C-4CC8-AF32-90D056649DDF}" destId="{62B988CA-B890-45A0-A09D-F938A17DC46E}" srcOrd="0" destOrd="0" presId="urn:microsoft.com/office/officeart/2018/2/layout/IconVerticalSolidList"/>
  </dgm:cxnLst>
  <dgm:bg>
    <a:solidFill>
      <a:schemeClr val="tx2">
        <a:lumMod val="60000"/>
        <a:lumOff val="4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951F77-4E36-4893-91C6-3151A6D5169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5B3944D-D926-4D0F-A305-F5740000747A}">
      <dgm:prSet custT="1"/>
      <dgm:spPr/>
      <dgm:t>
        <a:bodyPr/>
        <a:lstStyle/>
        <a:p>
          <a:r>
            <a:rPr lang="en-US" sz="2000" b="1" i="0" dirty="0">
              <a:solidFill>
                <a:schemeClr val="bg1"/>
              </a:solidFill>
            </a:rPr>
            <a:t>LinkedIn</a:t>
          </a:r>
          <a:br>
            <a:rPr lang="en-US" sz="2000" b="0" i="0" dirty="0">
              <a:solidFill>
                <a:schemeClr val="bg1"/>
              </a:solidFill>
            </a:rPr>
          </a:br>
          <a:r>
            <a:rPr lang="en-US" sz="2000" dirty="0">
              <a:hlinkClick xmlns:r="http://schemas.openxmlformats.org/officeDocument/2006/relationships" r:id="rId1"/>
            </a:rPr>
            <a:t>linkedin.com/in/rinki-raghuwanshi-094a971a0</a:t>
          </a:r>
          <a:endParaRPr lang="en-US" sz="1600" b="0" i="0" dirty="0">
            <a:solidFill>
              <a:schemeClr val="bg1"/>
            </a:solidFill>
          </a:endParaRPr>
        </a:p>
      </dgm:t>
    </dgm:pt>
    <dgm:pt modelId="{2EA7AC4A-E82B-43F0-A6EA-F599428578FC}" type="parTrans" cxnId="{92D3A76D-ADBB-49F3-861D-D2B74F81812E}">
      <dgm:prSet/>
      <dgm:spPr/>
      <dgm:t>
        <a:bodyPr/>
        <a:lstStyle/>
        <a:p>
          <a:endParaRPr lang="en-US" sz="1600" b="0" i="0"/>
        </a:p>
      </dgm:t>
    </dgm:pt>
    <dgm:pt modelId="{8862CE7B-AE72-45E8-B982-5279C14F7985}" type="sibTrans" cxnId="{92D3A76D-ADBB-49F3-861D-D2B74F81812E}">
      <dgm:prSet/>
      <dgm:spPr/>
      <dgm:t>
        <a:bodyPr/>
        <a:lstStyle/>
        <a:p>
          <a:endParaRPr lang="en-US" sz="1600" b="0" i="0"/>
        </a:p>
      </dgm:t>
    </dgm:pt>
    <dgm:pt modelId="{223932EA-8A4D-4270-95C3-913761557237}">
      <dgm:prSet custT="1"/>
      <dgm:spPr/>
      <dgm:t>
        <a:bodyPr/>
        <a:lstStyle/>
        <a:p>
          <a:endParaRPr lang="en-US" sz="1600" b="0" i="0" dirty="0">
            <a:solidFill>
              <a:schemeClr val="bg1"/>
            </a:solidFill>
          </a:endParaRPr>
        </a:p>
      </dgm:t>
    </dgm:pt>
    <dgm:pt modelId="{E01D4CB3-97D0-4857-AF09-DED2BE24BAAC}" type="parTrans" cxnId="{E37D9CF8-DFE4-4379-9C72-27346573699A}">
      <dgm:prSet/>
      <dgm:spPr/>
      <dgm:t>
        <a:bodyPr/>
        <a:lstStyle/>
        <a:p>
          <a:endParaRPr lang="en-US" sz="1600" b="0" i="0"/>
        </a:p>
      </dgm:t>
    </dgm:pt>
    <dgm:pt modelId="{C201C5C8-D4F2-4559-AF23-68BB4B3E7FB1}" type="sibTrans" cxnId="{E37D9CF8-DFE4-4379-9C72-27346573699A}">
      <dgm:prSet/>
      <dgm:spPr/>
      <dgm:t>
        <a:bodyPr/>
        <a:lstStyle/>
        <a:p>
          <a:endParaRPr lang="en-US" sz="1600" b="0" i="0"/>
        </a:p>
      </dgm:t>
    </dgm:pt>
    <dgm:pt modelId="{BC68B812-A325-41D8-A08E-C2392666DF66}">
      <dgm:prSet custT="1"/>
      <dgm:spPr/>
      <dgm:t>
        <a:bodyPr/>
        <a:lstStyle/>
        <a:p>
          <a:r>
            <a:rPr lang="en-US" sz="2000" b="1" i="0" dirty="0">
              <a:solidFill>
                <a:schemeClr val="bg1"/>
              </a:solidFill>
            </a:rPr>
            <a:t>Email</a:t>
          </a:r>
          <a:br>
            <a:rPr lang="en-US" sz="2000" b="0" i="0" dirty="0">
              <a:solidFill>
                <a:schemeClr val="bg1"/>
              </a:solidFill>
            </a:rPr>
          </a:br>
          <a:r>
            <a:rPr lang="en-US" sz="2000" b="0" i="0" dirty="0">
              <a:solidFill>
                <a:schemeClr val="bg1"/>
              </a:solidFill>
            </a:rPr>
            <a:t>rinkiraghu2301</a:t>
          </a:r>
          <a:r>
            <a:rPr lang="en-US" sz="1600" b="0" i="0" dirty="0">
              <a:solidFill>
                <a:schemeClr val="bg1"/>
              </a:solidFill>
            </a:rPr>
            <a:t>@gmail.com</a:t>
          </a:r>
        </a:p>
      </dgm:t>
    </dgm:pt>
    <dgm:pt modelId="{23A01A1D-B409-49E7-91BA-2321B9A237C2}" type="parTrans" cxnId="{AAD26E9B-C129-46B7-BFCC-98D5999B6B9A}">
      <dgm:prSet/>
      <dgm:spPr/>
      <dgm:t>
        <a:bodyPr/>
        <a:lstStyle/>
        <a:p>
          <a:endParaRPr lang="en-US" sz="1600" b="0" i="0"/>
        </a:p>
      </dgm:t>
    </dgm:pt>
    <dgm:pt modelId="{E950D3C2-0472-429B-98B0-86C856FA65A1}" type="sibTrans" cxnId="{AAD26E9B-C129-46B7-BFCC-98D5999B6B9A}">
      <dgm:prSet/>
      <dgm:spPr/>
      <dgm:t>
        <a:bodyPr/>
        <a:lstStyle/>
        <a:p>
          <a:endParaRPr lang="en-US" sz="1600" b="0" i="0"/>
        </a:p>
      </dgm:t>
    </dgm:pt>
    <dgm:pt modelId="{7D1766B6-66CF-40CE-9693-BD20AFFFA3C9}">
      <dgm:prSet custT="1"/>
      <dgm:spPr/>
      <dgm:t>
        <a:bodyPr/>
        <a:lstStyle/>
        <a:p>
          <a:r>
            <a:rPr lang="en-US" sz="2000" b="1" i="0" dirty="0">
              <a:solidFill>
                <a:schemeClr val="bg1"/>
              </a:solidFill>
            </a:rPr>
            <a:t>Phone</a:t>
          </a:r>
          <a:br>
            <a:rPr lang="en-US" sz="2000" b="0" i="0" dirty="0">
              <a:solidFill>
                <a:schemeClr val="bg1"/>
              </a:solidFill>
            </a:rPr>
          </a:br>
          <a:r>
            <a:rPr lang="en-US" sz="2000" b="0" i="0" dirty="0">
              <a:solidFill>
                <a:schemeClr val="bg1"/>
              </a:solidFill>
            </a:rPr>
            <a:t>8349649673</a:t>
          </a:r>
          <a:endParaRPr lang="en-US" sz="1600" b="0" i="0" dirty="0">
            <a:solidFill>
              <a:schemeClr val="bg1"/>
            </a:solidFill>
          </a:endParaRPr>
        </a:p>
      </dgm:t>
    </dgm:pt>
    <dgm:pt modelId="{76694DF4-F7BE-4AF1-9E12-BAEDD42D9ED3}" type="parTrans" cxnId="{EA0F618E-4C96-42F0-9E3C-66B0158BCCBE}">
      <dgm:prSet/>
      <dgm:spPr/>
      <dgm:t>
        <a:bodyPr/>
        <a:lstStyle/>
        <a:p>
          <a:endParaRPr lang="en-US" sz="1600" b="0" i="0"/>
        </a:p>
      </dgm:t>
    </dgm:pt>
    <dgm:pt modelId="{0C6A2CC7-5741-4D63-A8FF-E7E06F0D1222}" type="sibTrans" cxnId="{EA0F618E-4C96-42F0-9E3C-66B0158BCCBE}">
      <dgm:prSet/>
      <dgm:spPr/>
      <dgm:t>
        <a:bodyPr/>
        <a:lstStyle/>
        <a:p>
          <a:endParaRPr lang="en-US" sz="1600" b="0" i="0"/>
        </a:p>
      </dgm:t>
    </dgm:pt>
    <dgm:pt modelId="{F61FEBF0-CB2F-4364-8F44-722FB7578D18}" type="pres">
      <dgm:prSet presAssocID="{D7951F77-4E36-4893-91C6-3151A6D51694}" presName="root" presStyleCnt="0">
        <dgm:presLayoutVars>
          <dgm:dir/>
          <dgm:resizeHandles val="exact"/>
        </dgm:presLayoutVars>
      </dgm:prSet>
      <dgm:spPr/>
    </dgm:pt>
    <dgm:pt modelId="{F50C455E-839B-4494-8D06-326978CB28A7}" type="pres">
      <dgm:prSet presAssocID="{65B3944D-D926-4D0F-A305-F5740000747A}" presName="compNode" presStyleCnt="0"/>
      <dgm:spPr/>
    </dgm:pt>
    <dgm:pt modelId="{1DA8A0A9-929F-455B-B8BD-92EC86B6A862}" type="pres">
      <dgm:prSet presAssocID="{65B3944D-D926-4D0F-A305-F5740000747A}" presName="bgRect" presStyleLbl="bgShp" presStyleIdx="0" presStyleCnt="4"/>
      <dgm:spPr>
        <a:prstGeom prst="rect">
          <a:avLst/>
        </a:prstGeom>
        <a:noFill/>
        <a:ln w="22225">
          <a:noFill/>
        </a:ln>
        <a:effectLst/>
      </dgm:spPr>
    </dgm:pt>
    <dgm:pt modelId="{70C56EED-B0B5-4180-A100-474B69DE81C3}" type="pres">
      <dgm:prSet presAssocID="{65B3944D-D926-4D0F-A305-F5740000747A}" presName="iconRect" presStyleLbl="node1" presStyleIdx="0" presStyleCnt="4"/>
      <dgm:spPr>
        <a:blipFill>
          <a:blip xmlns:r="http://schemas.openxmlformats.org/officeDocument/2006/relationships"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1827E2BA-EA13-4751-82F2-976CBDED6C82}" type="pres">
      <dgm:prSet presAssocID="{65B3944D-D926-4D0F-A305-F5740000747A}" presName="spaceRect" presStyleCnt="0"/>
      <dgm:spPr/>
    </dgm:pt>
    <dgm:pt modelId="{C38A5A37-0883-4EE3-9002-010A6D324785}" type="pres">
      <dgm:prSet presAssocID="{65B3944D-D926-4D0F-A305-F5740000747A}" presName="parTx" presStyleLbl="revTx" presStyleIdx="0" presStyleCnt="4" custScaleX="100000">
        <dgm:presLayoutVars>
          <dgm:chMax val="0"/>
          <dgm:chPref val="0"/>
        </dgm:presLayoutVars>
      </dgm:prSet>
      <dgm:spPr/>
    </dgm:pt>
    <dgm:pt modelId="{21CE6EA1-CB92-41CD-8FAE-4CFF03E26BE6}" type="pres">
      <dgm:prSet presAssocID="{8862CE7B-AE72-45E8-B982-5279C14F7985}" presName="sibTrans" presStyleCnt="0"/>
      <dgm:spPr/>
    </dgm:pt>
    <dgm:pt modelId="{B92A22D8-3945-4B03-98DB-8A590020AE99}" type="pres">
      <dgm:prSet presAssocID="{223932EA-8A4D-4270-95C3-913761557237}" presName="compNode" presStyleCnt="0"/>
      <dgm:spPr/>
    </dgm:pt>
    <dgm:pt modelId="{A7FEDAED-2CDA-4D2F-883D-8D7438E3B422}" type="pres">
      <dgm:prSet presAssocID="{223932EA-8A4D-4270-95C3-913761557237}" presName="bgRect" presStyleLbl="bgShp" presStyleIdx="1" presStyleCnt="4"/>
      <dgm:spPr>
        <a:prstGeom prst="rect">
          <a:avLst/>
        </a:prstGeom>
        <a:noFill/>
        <a:ln w="22225">
          <a:noFill/>
        </a:ln>
        <a:effectLst/>
      </dgm:spPr>
    </dgm:pt>
    <dgm:pt modelId="{7297DA32-36DE-4F9A-BB44-A3F001A7D7C3}" type="pres">
      <dgm:prSet presAssocID="{223932EA-8A4D-4270-95C3-913761557237}" presName="iconRect" presStyleLbl="node1" presStyleIdx="1" presStyleCnt="4" custScaleX="74851" custScaleY="62223" custLinFactNeighborX="-2276" custLinFactNeighborY="-72820"/>
      <dgm:spPr>
        <a:ln>
          <a:noFill/>
        </a:ln>
      </dgm:spPr>
    </dgm:pt>
    <dgm:pt modelId="{E3DC658D-83A0-48BE-9074-9EB3678901E1}" type="pres">
      <dgm:prSet presAssocID="{223932EA-8A4D-4270-95C3-913761557237}" presName="spaceRect" presStyleCnt="0"/>
      <dgm:spPr/>
    </dgm:pt>
    <dgm:pt modelId="{8F0FD205-8F23-4B47-859A-41BB69D2EDEE}" type="pres">
      <dgm:prSet presAssocID="{223932EA-8A4D-4270-95C3-913761557237}" presName="parTx" presStyleLbl="revTx" presStyleIdx="1" presStyleCnt="4">
        <dgm:presLayoutVars>
          <dgm:chMax val="0"/>
          <dgm:chPref val="0"/>
        </dgm:presLayoutVars>
      </dgm:prSet>
      <dgm:spPr/>
    </dgm:pt>
    <dgm:pt modelId="{AFA75C0E-13A0-4D0C-ACA8-B29E381BEF9A}" type="pres">
      <dgm:prSet presAssocID="{C201C5C8-D4F2-4559-AF23-68BB4B3E7FB1}" presName="sibTrans" presStyleCnt="0"/>
      <dgm:spPr/>
    </dgm:pt>
    <dgm:pt modelId="{763367BB-4527-4646-8015-D79C10A337E8}" type="pres">
      <dgm:prSet presAssocID="{BC68B812-A325-41D8-A08E-C2392666DF66}" presName="compNode" presStyleCnt="0"/>
      <dgm:spPr/>
    </dgm:pt>
    <dgm:pt modelId="{712D2B29-4977-4B70-ABE9-215A9E804015}" type="pres">
      <dgm:prSet presAssocID="{BC68B812-A325-41D8-A08E-C2392666DF66}" presName="bgRect" presStyleLbl="bgShp" presStyleIdx="2" presStyleCnt="4"/>
      <dgm:spPr>
        <a:prstGeom prst="rect">
          <a:avLst/>
        </a:prstGeom>
        <a:noFill/>
        <a:ln w="22225">
          <a:noFill/>
        </a:ln>
        <a:effectLst/>
      </dgm:spPr>
    </dgm:pt>
    <dgm:pt modelId="{6C7A9EF9-02EB-4D4D-A251-EC3A2F0EFD57}" type="pres">
      <dgm:prSet presAssocID="{BC68B812-A325-41D8-A08E-C2392666DF66}" presName="iconRect" presStyleLbl="node1" presStyleIdx="2" presStyleCnt="4" custScaleX="25613" custScaleY="30842"/>
      <dgm:spPr>
        <a:ln>
          <a:noFill/>
        </a:ln>
      </dgm:spPr>
    </dgm:pt>
    <dgm:pt modelId="{13497251-DF6D-4038-B1ED-CA29B33C0A2F}" type="pres">
      <dgm:prSet presAssocID="{BC68B812-A325-41D8-A08E-C2392666DF66}" presName="spaceRect" presStyleCnt="0"/>
      <dgm:spPr/>
    </dgm:pt>
    <dgm:pt modelId="{516FEABD-B159-4827-91AC-07F0FC9EFC37}" type="pres">
      <dgm:prSet presAssocID="{BC68B812-A325-41D8-A08E-C2392666DF66}" presName="parTx" presStyleLbl="revTx" presStyleIdx="2" presStyleCnt="4" custLinFactY="-57408" custLinFactNeighborX="-1008" custLinFactNeighborY="-100000">
        <dgm:presLayoutVars>
          <dgm:chMax val="0"/>
          <dgm:chPref val="0"/>
        </dgm:presLayoutVars>
      </dgm:prSet>
      <dgm:spPr/>
    </dgm:pt>
    <dgm:pt modelId="{580E91A4-0DB6-46AF-871B-67918081435B}" type="pres">
      <dgm:prSet presAssocID="{E950D3C2-0472-429B-98B0-86C856FA65A1}" presName="sibTrans" presStyleCnt="0"/>
      <dgm:spPr/>
    </dgm:pt>
    <dgm:pt modelId="{DD57C002-1714-4E12-872A-FCE88CC043FE}" type="pres">
      <dgm:prSet presAssocID="{7D1766B6-66CF-40CE-9693-BD20AFFFA3C9}" presName="compNode" presStyleCnt="0"/>
      <dgm:spPr/>
    </dgm:pt>
    <dgm:pt modelId="{59534EC1-7FD9-454B-8378-AACE14683CA9}" type="pres">
      <dgm:prSet presAssocID="{7D1766B6-66CF-40CE-9693-BD20AFFFA3C9}" presName="bgRect" presStyleLbl="bgShp" presStyleIdx="3" presStyleCnt="4"/>
      <dgm:spPr>
        <a:prstGeom prst="rect">
          <a:avLst/>
        </a:prstGeom>
        <a:noFill/>
        <a:ln w="22225">
          <a:noFill/>
        </a:ln>
        <a:effectLst/>
      </dgm:spPr>
    </dgm:pt>
    <dgm:pt modelId="{E81A461C-9D61-4B88-8277-F9DC532D2140}" type="pres">
      <dgm:prSet presAssocID="{7D1766B6-66CF-40CE-9693-BD20AFFFA3C9}" presName="iconRect" presStyleLbl="node1" presStyleIdx="3" presStyleCnt="4" custLinFactY="-123140" custLinFactNeighborX="-4551" custLinFactNeighborY="-200000"/>
      <dgm:spPr>
        <a:blipFill>
          <a:blip xmlns:r="http://schemas.openxmlformats.org/officeDocument/2006/relationships"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79C87944-7AB8-4146-A381-E36FC48D5AE7}" type="pres">
      <dgm:prSet presAssocID="{7D1766B6-66CF-40CE-9693-BD20AFFFA3C9}" presName="spaceRect" presStyleCnt="0"/>
      <dgm:spPr/>
    </dgm:pt>
    <dgm:pt modelId="{CC81887C-6C6F-4E1A-BA2B-49AE8504B865}" type="pres">
      <dgm:prSet presAssocID="{7D1766B6-66CF-40CE-9693-BD20AFFFA3C9}" presName="parTx" presStyleLbl="revTx" presStyleIdx="3" presStyleCnt="4" custLinFactY="-91443" custLinFactNeighborX="-2906" custLinFactNeighborY="-100000">
        <dgm:presLayoutVars>
          <dgm:chMax val="0"/>
          <dgm:chPref val="0"/>
        </dgm:presLayoutVars>
      </dgm:prSet>
      <dgm:spPr/>
    </dgm:pt>
  </dgm:ptLst>
  <dgm:cxnLst>
    <dgm:cxn modelId="{F79F3718-923D-468C-9B77-780F8F356013}" type="presOf" srcId="{223932EA-8A4D-4270-95C3-913761557237}" destId="{8F0FD205-8F23-4B47-859A-41BB69D2EDEE}" srcOrd="0" destOrd="0" presId="urn:microsoft.com/office/officeart/2018/2/layout/IconVerticalSolidList"/>
    <dgm:cxn modelId="{90986C5B-BF7B-4231-8046-782BAE77E788}" type="presOf" srcId="{BC68B812-A325-41D8-A08E-C2392666DF66}" destId="{516FEABD-B159-4827-91AC-07F0FC9EFC37}" srcOrd="0" destOrd="0" presId="urn:microsoft.com/office/officeart/2018/2/layout/IconVerticalSolidList"/>
    <dgm:cxn modelId="{92D3A76D-ADBB-49F3-861D-D2B74F81812E}" srcId="{D7951F77-4E36-4893-91C6-3151A6D51694}" destId="{65B3944D-D926-4D0F-A305-F5740000747A}" srcOrd="0" destOrd="0" parTransId="{2EA7AC4A-E82B-43F0-A6EA-F599428578FC}" sibTransId="{8862CE7B-AE72-45E8-B982-5279C14F7985}"/>
    <dgm:cxn modelId="{643FF34F-8DBA-4A80-B845-400878209600}" type="presOf" srcId="{7D1766B6-66CF-40CE-9693-BD20AFFFA3C9}" destId="{CC81887C-6C6F-4E1A-BA2B-49AE8504B865}" srcOrd="0" destOrd="0" presId="urn:microsoft.com/office/officeart/2018/2/layout/IconVerticalSolidList"/>
    <dgm:cxn modelId="{9D5AFC8C-3FE5-4AED-9F29-5D039E47B81F}" type="presOf" srcId="{D7951F77-4E36-4893-91C6-3151A6D51694}" destId="{F61FEBF0-CB2F-4364-8F44-722FB7578D18}" srcOrd="0" destOrd="0" presId="urn:microsoft.com/office/officeart/2018/2/layout/IconVerticalSolidList"/>
    <dgm:cxn modelId="{EA0F618E-4C96-42F0-9E3C-66B0158BCCBE}" srcId="{D7951F77-4E36-4893-91C6-3151A6D51694}" destId="{7D1766B6-66CF-40CE-9693-BD20AFFFA3C9}" srcOrd="3" destOrd="0" parTransId="{76694DF4-F7BE-4AF1-9E12-BAEDD42D9ED3}" sibTransId="{0C6A2CC7-5741-4D63-A8FF-E7E06F0D1222}"/>
    <dgm:cxn modelId="{AAD26E9B-C129-46B7-BFCC-98D5999B6B9A}" srcId="{D7951F77-4E36-4893-91C6-3151A6D51694}" destId="{BC68B812-A325-41D8-A08E-C2392666DF66}" srcOrd="2" destOrd="0" parTransId="{23A01A1D-B409-49E7-91BA-2321B9A237C2}" sibTransId="{E950D3C2-0472-429B-98B0-86C856FA65A1}"/>
    <dgm:cxn modelId="{F57AC0B7-F603-4C41-BF48-9041FAA60E8E}" type="presOf" srcId="{65B3944D-D926-4D0F-A305-F5740000747A}" destId="{C38A5A37-0883-4EE3-9002-010A6D324785}" srcOrd="0" destOrd="0" presId="urn:microsoft.com/office/officeart/2018/2/layout/IconVerticalSolidList"/>
    <dgm:cxn modelId="{E37D9CF8-DFE4-4379-9C72-27346573699A}" srcId="{D7951F77-4E36-4893-91C6-3151A6D51694}" destId="{223932EA-8A4D-4270-95C3-913761557237}" srcOrd="1" destOrd="0" parTransId="{E01D4CB3-97D0-4857-AF09-DED2BE24BAAC}" sibTransId="{C201C5C8-D4F2-4559-AF23-68BB4B3E7FB1}"/>
    <dgm:cxn modelId="{30F222E0-DF1F-4484-B140-6B7C6520EA89}" type="presParOf" srcId="{F61FEBF0-CB2F-4364-8F44-722FB7578D18}" destId="{F50C455E-839B-4494-8D06-326978CB28A7}" srcOrd="0" destOrd="0" presId="urn:microsoft.com/office/officeart/2018/2/layout/IconVerticalSolidList"/>
    <dgm:cxn modelId="{4FA9135E-4FFF-4848-9413-1BF026DB0BED}" type="presParOf" srcId="{F50C455E-839B-4494-8D06-326978CB28A7}" destId="{1DA8A0A9-929F-455B-B8BD-92EC86B6A862}" srcOrd="0" destOrd="0" presId="urn:microsoft.com/office/officeart/2018/2/layout/IconVerticalSolidList"/>
    <dgm:cxn modelId="{D16731A0-71A2-43AF-BF53-727392BD9F51}" type="presParOf" srcId="{F50C455E-839B-4494-8D06-326978CB28A7}" destId="{70C56EED-B0B5-4180-A100-474B69DE81C3}" srcOrd="1" destOrd="0" presId="urn:microsoft.com/office/officeart/2018/2/layout/IconVerticalSolidList"/>
    <dgm:cxn modelId="{4A8AA9B9-F7DD-4A1D-B570-4456CEC74161}" type="presParOf" srcId="{F50C455E-839B-4494-8D06-326978CB28A7}" destId="{1827E2BA-EA13-4751-82F2-976CBDED6C82}" srcOrd="2" destOrd="0" presId="urn:microsoft.com/office/officeart/2018/2/layout/IconVerticalSolidList"/>
    <dgm:cxn modelId="{DDE1A35C-0892-4749-9900-354FF724E1E5}" type="presParOf" srcId="{F50C455E-839B-4494-8D06-326978CB28A7}" destId="{C38A5A37-0883-4EE3-9002-010A6D324785}" srcOrd="3" destOrd="0" presId="urn:microsoft.com/office/officeart/2018/2/layout/IconVerticalSolidList"/>
    <dgm:cxn modelId="{D3D3D519-863B-49A0-9C3F-051416EA153D}" type="presParOf" srcId="{F61FEBF0-CB2F-4364-8F44-722FB7578D18}" destId="{21CE6EA1-CB92-41CD-8FAE-4CFF03E26BE6}" srcOrd="1" destOrd="0" presId="urn:microsoft.com/office/officeart/2018/2/layout/IconVerticalSolidList"/>
    <dgm:cxn modelId="{9D15FC18-0098-4A72-8D76-E82F2C2E180C}" type="presParOf" srcId="{F61FEBF0-CB2F-4364-8F44-722FB7578D18}" destId="{B92A22D8-3945-4B03-98DB-8A590020AE99}" srcOrd="2" destOrd="0" presId="urn:microsoft.com/office/officeart/2018/2/layout/IconVerticalSolidList"/>
    <dgm:cxn modelId="{7BC74BD9-A7ED-4402-9D3B-B1A5776A7EAD}" type="presParOf" srcId="{B92A22D8-3945-4B03-98DB-8A590020AE99}" destId="{A7FEDAED-2CDA-4D2F-883D-8D7438E3B422}" srcOrd="0" destOrd="0" presId="urn:microsoft.com/office/officeart/2018/2/layout/IconVerticalSolidList"/>
    <dgm:cxn modelId="{8C85A1A0-97AB-4188-8D32-DBD98A9FDB6A}" type="presParOf" srcId="{B92A22D8-3945-4B03-98DB-8A590020AE99}" destId="{7297DA32-36DE-4F9A-BB44-A3F001A7D7C3}" srcOrd="1" destOrd="0" presId="urn:microsoft.com/office/officeart/2018/2/layout/IconVerticalSolidList"/>
    <dgm:cxn modelId="{EB678E6A-2F37-4857-8F4D-6FB66B193092}" type="presParOf" srcId="{B92A22D8-3945-4B03-98DB-8A590020AE99}" destId="{E3DC658D-83A0-48BE-9074-9EB3678901E1}" srcOrd="2" destOrd="0" presId="urn:microsoft.com/office/officeart/2018/2/layout/IconVerticalSolidList"/>
    <dgm:cxn modelId="{08E40640-4D3B-4852-AF2D-2E0C224FF474}" type="presParOf" srcId="{B92A22D8-3945-4B03-98DB-8A590020AE99}" destId="{8F0FD205-8F23-4B47-859A-41BB69D2EDEE}" srcOrd="3" destOrd="0" presId="urn:microsoft.com/office/officeart/2018/2/layout/IconVerticalSolidList"/>
    <dgm:cxn modelId="{9C6E34DB-EF0D-43A5-A1E0-39D065733597}" type="presParOf" srcId="{F61FEBF0-CB2F-4364-8F44-722FB7578D18}" destId="{AFA75C0E-13A0-4D0C-ACA8-B29E381BEF9A}" srcOrd="3" destOrd="0" presId="urn:microsoft.com/office/officeart/2018/2/layout/IconVerticalSolidList"/>
    <dgm:cxn modelId="{AC8A67FF-09EA-4C04-AE25-5A9F33A57654}" type="presParOf" srcId="{F61FEBF0-CB2F-4364-8F44-722FB7578D18}" destId="{763367BB-4527-4646-8015-D79C10A337E8}" srcOrd="4" destOrd="0" presId="urn:microsoft.com/office/officeart/2018/2/layout/IconVerticalSolidList"/>
    <dgm:cxn modelId="{5BC094CB-F2E0-4918-9AC7-082F24D0AC9E}" type="presParOf" srcId="{763367BB-4527-4646-8015-D79C10A337E8}" destId="{712D2B29-4977-4B70-ABE9-215A9E804015}" srcOrd="0" destOrd="0" presId="urn:microsoft.com/office/officeart/2018/2/layout/IconVerticalSolidList"/>
    <dgm:cxn modelId="{8583FA80-D558-4B21-9EFE-C8F712D37D97}" type="presParOf" srcId="{763367BB-4527-4646-8015-D79C10A337E8}" destId="{6C7A9EF9-02EB-4D4D-A251-EC3A2F0EFD57}" srcOrd="1" destOrd="0" presId="urn:microsoft.com/office/officeart/2018/2/layout/IconVerticalSolidList"/>
    <dgm:cxn modelId="{FF2B3AFE-5D78-4AF4-BD5D-10DA64FD2E34}" type="presParOf" srcId="{763367BB-4527-4646-8015-D79C10A337E8}" destId="{13497251-DF6D-4038-B1ED-CA29B33C0A2F}" srcOrd="2" destOrd="0" presId="urn:microsoft.com/office/officeart/2018/2/layout/IconVerticalSolidList"/>
    <dgm:cxn modelId="{03E26A79-059D-4B0B-B311-C422C1F45874}" type="presParOf" srcId="{763367BB-4527-4646-8015-D79C10A337E8}" destId="{516FEABD-B159-4827-91AC-07F0FC9EFC37}" srcOrd="3" destOrd="0" presId="urn:microsoft.com/office/officeart/2018/2/layout/IconVerticalSolidList"/>
    <dgm:cxn modelId="{7DF7C674-8C32-4721-BFBF-41FDC484E9DE}" type="presParOf" srcId="{F61FEBF0-CB2F-4364-8F44-722FB7578D18}" destId="{580E91A4-0DB6-46AF-871B-67918081435B}" srcOrd="5" destOrd="0" presId="urn:microsoft.com/office/officeart/2018/2/layout/IconVerticalSolidList"/>
    <dgm:cxn modelId="{69E1E3B7-31C1-4B29-966A-E5A8BB0D531A}" type="presParOf" srcId="{F61FEBF0-CB2F-4364-8F44-722FB7578D18}" destId="{DD57C002-1714-4E12-872A-FCE88CC043FE}" srcOrd="6" destOrd="0" presId="urn:microsoft.com/office/officeart/2018/2/layout/IconVerticalSolidList"/>
    <dgm:cxn modelId="{EFAE7F8F-7259-4084-AAA5-1FF2B2F8421F}" type="presParOf" srcId="{DD57C002-1714-4E12-872A-FCE88CC043FE}" destId="{59534EC1-7FD9-454B-8378-AACE14683CA9}" srcOrd="0" destOrd="0" presId="urn:microsoft.com/office/officeart/2018/2/layout/IconVerticalSolidList"/>
    <dgm:cxn modelId="{800A25F1-C44E-4FE9-8A17-1481D23F9CD2}" type="presParOf" srcId="{DD57C002-1714-4E12-872A-FCE88CC043FE}" destId="{E81A461C-9D61-4B88-8277-F9DC532D2140}" srcOrd="1" destOrd="0" presId="urn:microsoft.com/office/officeart/2018/2/layout/IconVerticalSolidList"/>
    <dgm:cxn modelId="{A87D708E-7950-48D7-9212-063B037786BA}" type="presParOf" srcId="{DD57C002-1714-4E12-872A-FCE88CC043FE}" destId="{79C87944-7AB8-4146-A381-E36FC48D5AE7}" srcOrd="2" destOrd="0" presId="urn:microsoft.com/office/officeart/2018/2/layout/IconVerticalSolidList"/>
    <dgm:cxn modelId="{EC725DBF-F357-4C9A-A034-C4DE0610B5FD}" type="presParOf" srcId="{DD57C002-1714-4E12-872A-FCE88CC043FE}" destId="{CC81887C-6C6F-4E1A-BA2B-49AE8504B865}" srcOrd="3" destOrd="0" presId="urn:microsoft.com/office/officeart/2018/2/layout/IconVerticalSoli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A8A0A9-929F-455B-B8BD-92EC86B6A862}">
      <dsp:nvSpPr>
        <dsp:cNvPr id="0" name=""/>
        <dsp:cNvSpPr/>
      </dsp:nvSpPr>
      <dsp:spPr>
        <a:xfrm>
          <a:off x="0" y="1386"/>
          <a:ext cx="5934808" cy="702486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C56EED-B0B5-4180-A100-474B69DE81C3}">
      <dsp:nvSpPr>
        <dsp:cNvPr id="0" name=""/>
        <dsp:cNvSpPr/>
      </dsp:nvSpPr>
      <dsp:spPr>
        <a:xfrm>
          <a:off x="212502" y="159445"/>
          <a:ext cx="386367" cy="386367"/>
        </a:xfrm>
        <a:prstGeom prst="rect">
          <a:avLst/>
        </a:prstGeom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8A5A37-0883-4EE3-9002-010A6D324785}">
      <dsp:nvSpPr>
        <dsp:cNvPr id="0" name=""/>
        <dsp:cNvSpPr/>
      </dsp:nvSpPr>
      <dsp:spPr>
        <a:xfrm>
          <a:off x="811372" y="1386"/>
          <a:ext cx="5123435" cy="702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347" tIns="74347" rIns="74347" bIns="7434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bg1"/>
              </a:solidFill>
            </a:rPr>
            <a:t>LinkedIn</a:t>
          </a:r>
          <a:br>
            <a:rPr lang="en-US" sz="2000" b="0" i="0" kern="1200" dirty="0">
              <a:solidFill>
                <a:schemeClr val="bg1"/>
              </a:solidFill>
            </a:rPr>
          </a:br>
          <a:r>
            <a:rPr lang="en-US" sz="2000" kern="1200" dirty="0">
              <a:hlinkClick xmlns:r="http://schemas.openxmlformats.org/officeDocument/2006/relationships" r:id="rId3"/>
            </a:rPr>
            <a:t>linkedin.com/in/rinki-raghuwanshi-094a971a0</a:t>
          </a:r>
          <a:endParaRPr lang="en-US" sz="1600" b="0" i="0" kern="1200" dirty="0">
            <a:solidFill>
              <a:schemeClr val="bg1"/>
            </a:solidFill>
          </a:endParaRPr>
        </a:p>
      </dsp:txBody>
      <dsp:txXfrm>
        <a:off x="811372" y="1386"/>
        <a:ext cx="5123435" cy="702486"/>
      </dsp:txXfrm>
    </dsp:sp>
    <dsp:sp modelId="{A7FEDAED-2CDA-4D2F-883D-8D7438E3B422}">
      <dsp:nvSpPr>
        <dsp:cNvPr id="0" name=""/>
        <dsp:cNvSpPr/>
      </dsp:nvSpPr>
      <dsp:spPr>
        <a:xfrm>
          <a:off x="0" y="879494"/>
          <a:ext cx="5934808" cy="702486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97DA32-36DE-4F9A-BB44-A3F001A7D7C3}">
      <dsp:nvSpPr>
        <dsp:cNvPr id="0" name=""/>
        <dsp:cNvSpPr/>
      </dsp:nvSpPr>
      <dsp:spPr>
        <a:xfrm>
          <a:off x="252292" y="829180"/>
          <a:ext cx="289200" cy="24040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0FD205-8F23-4B47-859A-41BB69D2EDEE}">
      <dsp:nvSpPr>
        <dsp:cNvPr id="0" name=""/>
        <dsp:cNvSpPr/>
      </dsp:nvSpPr>
      <dsp:spPr>
        <a:xfrm>
          <a:off x="811372" y="879494"/>
          <a:ext cx="5123435" cy="702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347" tIns="74347" rIns="74347" bIns="7434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0" i="0" kern="1200" dirty="0">
            <a:solidFill>
              <a:schemeClr val="bg1"/>
            </a:solidFill>
          </a:endParaRPr>
        </a:p>
      </dsp:txBody>
      <dsp:txXfrm>
        <a:off x="811372" y="879494"/>
        <a:ext cx="5123435" cy="702486"/>
      </dsp:txXfrm>
    </dsp:sp>
    <dsp:sp modelId="{712D2B29-4977-4B70-ABE9-215A9E804015}">
      <dsp:nvSpPr>
        <dsp:cNvPr id="0" name=""/>
        <dsp:cNvSpPr/>
      </dsp:nvSpPr>
      <dsp:spPr>
        <a:xfrm>
          <a:off x="0" y="1757602"/>
          <a:ext cx="5934808" cy="702486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7A9EF9-02EB-4D4D-A251-EC3A2F0EFD57}">
      <dsp:nvSpPr>
        <dsp:cNvPr id="0" name=""/>
        <dsp:cNvSpPr/>
      </dsp:nvSpPr>
      <dsp:spPr>
        <a:xfrm>
          <a:off x="356205" y="2049264"/>
          <a:ext cx="98960" cy="11916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6FEABD-B159-4827-91AC-07F0FC9EFC37}">
      <dsp:nvSpPr>
        <dsp:cNvPr id="0" name=""/>
        <dsp:cNvSpPr/>
      </dsp:nvSpPr>
      <dsp:spPr>
        <a:xfrm>
          <a:off x="759727" y="651832"/>
          <a:ext cx="5123435" cy="702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347" tIns="74347" rIns="74347" bIns="7434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bg1"/>
              </a:solidFill>
            </a:rPr>
            <a:t>Email</a:t>
          </a:r>
          <a:br>
            <a:rPr lang="en-US" sz="2000" b="0" i="0" kern="1200" dirty="0">
              <a:solidFill>
                <a:schemeClr val="bg1"/>
              </a:solidFill>
            </a:rPr>
          </a:br>
          <a:r>
            <a:rPr lang="en-US" sz="2000" b="0" i="0" kern="1200" dirty="0">
              <a:solidFill>
                <a:schemeClr val="bg1"/>
              </a:solidFill>
            </a:rPr>
            <a:t>rinkiraghu2301</a:t>
          </a:r>
          <a:r>
            <a:rPr lang="en-US" sz="1600" b="0" i="0" kern="1200" dirty="0">
              <a:solidFill>
                <a:schemeClr val="bg1"/>
              </a:solidFill>
            </a:rPr>
            <a:t>@gmail.com</a:t>
          </a:r>
        </a:p>
      </dsp:txBody>
      <dsp:txXfrm>
        <a:off x="759727" y="651832"/>
        <a:ext cx="5123435" cy="702486"/>
      </dsp:txXfrm>
    </dsp:sp>
    <dsp:sp modelId="{59534EC1-7FD9-454B-8378-AACE14683CA9}">
      <dsp:nvSpPr>
        <dsp:cNvPr id="0" name=""/>
        <dsp:cNvSpPr/>
      </dsp:nvSpPr>
      <dsp:spPr>
        <a:xfrm>
          <a:off x="0" y="2635711"/>
          <a:ext cx="5934808" cy="702486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1A461C-9D61-4B88-8277-F9DC532D2140}">
      <dsp:nvSpPr>
        <dsp:cNvPr id="0" name=""/>
        <dsp:cNvSpPr/>
      </dsp:nvSpPr>
      <dsp:spPr>
        <a:xfrm>
          <a:off x="194918" y="1545262"/>
          <a:ext cx="386367" cy="386367"/>
        </a:xfrm>
        <a:prstGeom prst="rect">
          <a:avLst/>
        </a:prstGeom>
        <a:blipFill>
          <a:blip xmlns:r="http://schemas.openxmlformats.org/officeDocument/2006/relationships"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1887C-6C6F-4E1A-BA2B-49AE8504B865}">
      <dsp:nvSpPr>
        <dsp:cNvPr id="0" name=""/>
        <dsp:cNvSpPr/>
      </dsp:nvSpPr>
      <dsp:spPr>
        <a:xfrm>
          <a:off x="662485" y="1290849"/>
          <a:ext cx="5123435" cy="702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347" tIns="74347" rIns="74347" bIns="7434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bg1"/>
              </a:solidFill>
            </a:rPr>
            <a:t>Phone</a:t>
          </a:r>
          <a:br>
            <a:rPr lang="en-US" sz="2000" b="0" i="0" kern="1200" dirty="0">
              <a:solidFill>
                <a:schemeClr val="bg1"/>
              </a:solidFill>
            </a:rPr>
          </a:br>
          <a:r>
            <a:rPr lang="en-US" sz="2000" b="0" i="0" kern="1200" dirty="0">
              <a:solidFill>
                <a:schemeClr val="bg1"/>
              </a:solidFill>
            </a:rPr>
            <a:t>8349649673</a:t>
          </a:r>
          <a:endParaRPr lang="en-US" sz="1600" b="0" i="0" kern="1200" dirty="0">
            <a:solidFill>
              <a:schemeClr val="bg1"/>
            </a:solidFill>
          </a:endParaRPr>
        </a:p>
      </dsp:txBody>
      <dsp:txXfrm>
        <a:off x="662485" y="1290849"/>
        <a:ext cx="5123435" cy="7024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E8FA38E-9F41-1A45-879F-0B93BA5093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016A96-BC72-0640-9AEE-870574F388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B091C-A27C-3C4B-82F1-DDBD9A0282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1FC8B-EC93-C64D-BBD2-37E30DAF45B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D4734-4CAE-4B5B-A5BF-2204F73025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15A48E-F7AD-43EC-AC50-8729FE3865BE}" type="datetimeFigureOut">
              <a:rPr lang="en-US" smtClean="0"/>
              <a:t>11/20/2021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11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5F854-E2CE-6F4E-A0CF-CB175674CF4C}" type="datetimeFigureOut">
              <a:rPr lang="en-US" smtClean="0"/>
              <a:t>11/20/2021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111EE-B1CE-3F40-8B0E-AB6A92B854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4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AC06A-4905-4B1A-83C1-3B011A8CF04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10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8669" y="854538"/>
            <a:ext cx="4567608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5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1440" y="4429842"/>
            <a:ext cx="4567608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6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C28A7DB8-FEA5-5A4A-85DF-FA1ADFB3EF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3721" y="-19458"/>
            <a:ext cx="7261837" cy="6877457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993491 w 8464509"/>
              <a:gd name="connsiteY6" fmla="*/ 19455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8464509 w 8464509"/>
              <a:gd name="connsiteY2" fmla="*/ 0 h 6858000"/>
              <a:gd name="connsiteX3" fmla="*/ 8464509 w 8464509"/>
              <a:gd name="connsiteY3" fmla="*/ 6858000 h 6858000"/>
              <a:gd name="connsiteX4" fmla="*/ 0 w 8464509"/>
              <a:gd name="connsiteY4" fmla="*/ 6858000 h 6858000"/>
              <a:gd name="connsiteX5" fmla="*/ 3993491 w 8464509"/>
              <a:gd name="connsiteY5" fmla="*/ 19455 h 6858000"/>
              <a:gd name="connsiteX0" fmla="*/ 3993491 w 8464509"/>
              <a:gd name="connsiteY0" fmla="*/ 19455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3993491 w 8464509"/>
              <a:gd name="connsiteY4" fmla="*/ 19455 h 6858000"/>
              <a:gd name="connsiteX0" fmla="*/ 4061557 w 8464509"/>
              <a:gd name="connsiteY0" fmla="*/ 0 h 6858001"/>
              <a:gd name="connsiteX1" fmla="*/ 8464509 w 8464509"/>
              <a:gd name="connsiteY1" fmla="*/ 1 h 6858001"/>
              <a:gd name="connsiteX2" fmla="*/ 8464509 w 8464509"/>
              <a:gd name="connsiteY2" fmla="*/ 6858001 h 6858001"/>
              <a:gd name="connsiteX3" fmla="*/ 0 w 8464509"/>
              <a:gd name="connsiteY3" fmla="*/ 6858001 h 6858001"/>
              <a:gd name="connsiteX4" fmla="*/ 4061557 w 8464509"/>
              <a:gd name="connsiteY4" fmla="*/ 0 h 6858001"/>
              <a:gd name="connsiteX0" fmla="*/ 5059852 w 8464509"/>
              <a:gd name="connsiteY0" fmla="*/ 19454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5059852 w 8464509"/>
              <a:gd name="connsiteY4" fmla="*/ 19454 h 6858000"/>
              <a:gd name="connsiteX0" fmla="*/ 4061557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61557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43986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8658"/>
              <a:gd name="connsiteY0" fmla="*/ 0 h 6877457"/>
              <a:gd name="connsiteX1" fmla="*/ 8468658 w 8468658"/>
              <a:gd name="connsiteY1" fmla="*/ 12341 h 6877457"/>
              <a:gd name="connsiteX2" fmla="*/ 8464509 w 8468658"/>
              <a:gd name="connsiteY2" fmla="*/ 6877457 h 6877457"/>
              <a:gd name="connsiteX3" fmla="*/ 0 w 8468658"/>
              <a:gd name="connsiteY3" fmla="*/ 6877457 h 6877457"/>
              <a:gd name="connsiteX4" fmla="*/ 4040810 w 8468658"/>
              <a:gd name="connsiteY4" fmla="*/ 0 h 687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68658" h="6877457">
                <a:moveTo>
                  <a:pt x="4040810" y="0"/>
                </a:moveTo>
                <a:lnTo>
                  <a:pt x="8468658" y="12341"/>
                </a:lnTo>
                <a:lnTo>
                  <a:pt x="8464509" y="6877457"/>
                </a:lnTo>
                <a:lnTo>
                  <a:pt x="0" y="6877457"/>
                </a:lnTo>
                <a:lnTo>
                  <a:pt x="4040810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6A021AF7-4044-A644-8DB8-495F263390D0}"/>
              </a:ext>
            </a:extLst>
          </p:cNvPr>
          <p:cNvSpPr/>
          <p:nvPr userDrawn="1"/>
        </p:nvSpPr>
        <p:spPr>
          <a:xfrm rot="10800000">
            <a:off x="4933721" y="267867"/>
            <a:ext cx="3031755" cy="3031755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D2DFDB14-A8D5-F944-A91C-960A5C2F22AF}"/>
              </a:ext>
            </a:extLst>
          </p:cNvPr>
          <p:cNvSpPr/>
          <p:nvPr userDrawn="1"/>
        </p:nvSpPr>
        <p:spPr>
          <a:xfrm>
            <a:off x="-22175" y="5596959"/>
            <a:ext cx="1261040" cy="1261040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B7735FBC-8FBF-9947-B380-14D44D2206B1}"/>
              </a:ext>
            </a:extLst>
          </p:cNvPr>
          <p:cNvSpPr/>
          <p:nvPr userDrawn="1"/>
        </p:nvSpPr>
        <p:spPr>
          <a:xfrm rot="10800000">
            <a:off x="184302" y="236698"/>
            <a:ext cx="519337" cy="519337"/>
          </a:xfrm>
          <a:prstGeom prst="triangle">
            <a:avLst/>
          </a:prstGeom>
          <a:pattFill prst="dkVert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17B7C303-8734-B141-AF0D-2945DA349FBD}"/>
              </a:ext>
            </a:extLst>
          </p:cNvPr>
          <p:cNvSpPr/>
          <p:nvPr userDrawn="1"/>
        </p:nvSpPr>
        <p:spPr>
          <a:xfrm>
            <a:off x="4414384" y="5795386"/>
            <a:ext cx="519337" cy="519337"/>
          </a:xfrm>
          <a:prstGeom prst="triangle">
            <a:avLst/>
          </a:prstGeom>
          <a:pattFill prst="wdUpDiag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67914AE0-93F2-8346-B885-5734D2B694B2}"/>
              </a:ext>
            </a:extLst>
          </p:cNvPr>
          <p:cNvSpPr/>
          <p:nvPr userDrawn="1"/>
        </p:nvSpPr>
        <p:spPr>
          <a:xfrm rot="5400000">
            <a:off x="-48606" y="3035784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66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72A5F6-5449-2840-B48F-2AA85FE272A3}"/>
              </a:ext>
            </a:extLst>
          </p:cNvPr>
          <p:cNvSpPr/>
          <p:nvPr userDrawn="1"/>
        </p:nvSpPr>
        <p:spPr>
          <a:xfrm>
            <a:off x="0" y="0"/>
            <a:ext cx="350259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2B3A8339-6DA4-E549-AEA2-9512C53F064F}"/>
              </a:ext>
            </a:extLst>
          </p:cNvPr>
          <p:cNvSpPr/>
          <p:nvPr userDrawn="1"/>
        </p:nvSpPr>
        <p:spPr>
          <a:xfrm>
            <a:off x="3591475" y="5273069"/>
            <a:ext cx="1486666" cy="1486666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752EA775-82B0-BA48-8CA2-7A09D72EC958}"/>
              </a:ext>
            </a:extLst>
          </p:cNvPr>
          <p:cNvSpPr/>
          <p:nvPr userDrawn="1"/>
        </p:nvSpPr>
        <p:spPr>
          <a:xfrm>
            <a:off x="76559" y="597553"/>
            <a:ext cx="562863" cy="562863"/>
          </a:xfrm>
          <a:prstGeom prst="triangle">
            <a:avLst/>
          </a:prstGeom>
          <a:pattFill prst="ltVert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2C6B50B5-10C1-4A40-9531-4F8DC16892F8}"/>
              </a:ext>
            </a:extLst>
          </p:cNvPr>
          <p:cNvSpPr/>
          <p:nvPr userDrawn="1"/>
        </p:nvSpPr>
        <p:spPr>
          <a:xfrm>
            <a:off x="357990" y="3814571"/>
            <a:ext cx="2960808" cy="2960808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CAF18EC0-3F9F-6449-A2B2-A792B70BEA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444819" y="597553"/>
            <a:ext cx="6063915" cy="6063915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68357860-E91C-1745-A5D1-921689BF47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994" y="1535397"/>
            <a:ext cx="4845068" cy="1858617"/>
          </a:xfrm>
        </p:spPr>
        <p:txBody>
          <a:bodyPr anchor="b">
            <a:normAutofit/>
          </a:bodyPr>
          <a:lstStyle>
            <a:lvl1pPr algn="l">
              <a:defRPr sz="4800" i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94A3FA1-7F3F-2D41-ABE1-512FA9FC4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6996" y="3401899"/>
            <a:ext cx="4845066" cy="2107095"/>
          </a:xfrm>
        </p:spPr>
        <p:txBody>
          <a:bodyPr/>
          <a:lstStyle>
            <a:lvl1pPr marL="182880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1pPr>
            <a:lvl2pPr marL="38404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56692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3pPr>
            <a:lvl4pPr marL="74980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4pPr>
            <a:lvl5pPr marL="93268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98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rrow 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4D4881A-F72E-2D4F-BC41-5D2839D87000}"/>
              </a:ext>
            </a:extLst>
          </p:cNvPr>
          <p:cNvSpPr/>
          <p:nvPr userDrawn="1"/>
        </p:nvSpPr>
        <p:spPr>
          <a:xfrm>
            <a:off x="4997302" y="0"/>
            <a:ext cx="7194698" cy="6879265"/>
          </a:xfrm>
          <a:custGeom>
            <a:avLst/>
            <a:gdLst>
              <a:gd name="connsiteX0" fmla="*/ 0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0 w 5004391"/>
              <a:gd name="connsiteY4" fmla="*/ 0 h 6858000"/>
              <a:gd name="connsiteX0" fmla="*/ 1424763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424763 w 5004391"/>
              <a:gd name="connsiteY4" fmla="*/ 0 h 6858000"/>
              <a:gd name="connsiteX0" fmla="*/ 1275907 w 5004391"/>
              <a:gd name="connsiteY0" fmla="*/ 21265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275907 w 5004391"/>
              <a:gd name="connsiteY4" fmla="*/ 21265 h 6858000"/>
              <a:gd name="connsiteX0" fmla="*/ 3466214 w 7194698"/>
              <a:gd name="connsiteY0" fmla="*/ 21265 h 6879265"/>
              <a:gd name="connsiteX1" fmla="*/ 7194698 w 7194698"/>
              <a:gd name="connsiteY1" fmla="*/ 0 h 6879265"/>
              <a:gd name="connsiteX2" fmla="*/ 7194698 w 7194698"/>
              <a:gd name="connsiteY2" fmla="*/ 6858000 h 6879265"/>
              <a:gd name="connsiteX3" fmla="*/ 0 w 7194698"/>
              <a:gd name="connsiteY3" fmla="*/ 6879265 h 6879265"/>
              <a:gd name="connsiteX4" fmla="*/ 3466214 w 7194698"/>
              <a:gd name="connsiteY4" fmla="*/ 21265 h 6879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94698" h="6879265">
                <a:moveTo>
                  <a:pt x="3466214" y="21265"/>
                </a:moveTo>
                <a:lnTo>
                  <a:pt x="7194698" y="0"/>
                </a:lnTo>
                <a:lnTo>
                  <a:pt x="7194698" y="6858000"/>
                </a:lnTo>
                <a:lnTo>
                  <a:pt x="0" y="6879265"/>
                </a:lnTo>
                <a:lnTo>
                  <a:pt x="3466214" y="2126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214CA4B6-21BC-234A-9FAD-E362D7F194C4}"/>
              </a:ext>
            </a:extLst>
          </p:cNvPr>
          <p:cNvSpPr/>
          <p:nvPr userDrawn="1"/>
        </p:nvSpPr>
        <p:spPr>
          <a:xfrm>
            <a:off x="2571311" y="3814571"/>
            <a:ext cx="2960808" cy="2960808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815F04B4-E3C0-0845-8DEC-98C63E21B466}"/>
              </a:ext>
            </a:extLst>
          </p:cNvPr>
          <p:cNvSpPr/>
          <p:nvPr userDrawn="1"/>
        </p:nvSpPr>
        <p:spPr>
          <a:xfrm rot="10800000">
            <a:off x="2277396" y="3814571"/>
            <a:ext cx="1360968" cy="1360968"/>
          </a:xfrm>
          <a:prstGeom prst="triangle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6850A90A-EBB3-314C-9D98-A4220E2739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2569281" y="330912"/>
            <a:ext cx="6217440" cy="6217440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3001923-8460-C64B-A54B-3221B8A6B8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8108" y="1957888"/>
            <a:ext cx="3815484" cy="1858617"/>
          </a:xfrm>
        </p:spPr>
        <p:txBody>
          <a:bodyPr anchor="b">
            <a:normAutofit/>
          </a:bodyPr>
          <a:lstStyle>
            <a:lvl1pPr algn="ctr">
              <a:defRPr sz="480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64A275-2629-244A-A66F-FC140850C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8110" y="3824390"/>
            <a:ext cx="3815482" cy="2107095"/>
          </a:xfrm>
        </p:spPr>
        <p:txBody>
          <a:bodyPr/>
          <a:lstStyle>
            <a:lvl1pPr marL="182880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1pPr>
            <a:lvl2pPr marL="38404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2pPr>
            <a:lvl3pPr marL="56692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3pPr>
            <a:lvl4pPr marL="74980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4pPr>
            <a:lvl5pPr marL="93268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520102B5-5695-C743-B30E-C92897B48D89}"/>
              </a:ext>
            </a:extLst>
          </p:cNvPr>
          <p:cNvSpPr/>
          <p:nvPr userDrawn="1"/>
        </p:nvSpPr>
        <p:spPr>
          <a:xfrm rot="16200000">
            <a:off x="11604063" y="316289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220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Narrow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0D84E6-6DEA-1D4E-92C3-A360785A027B}"/>
              </a:ext>
            </a:extLst>
          </p:cNvPr>
          <p:cNvSpPr/>
          <p:nvPr userDrawn="1"/>
        </p:nvSpPr>
        <p:spPr>
          <a:xfrm>
            <a:off x="0" y="1730829"/>
            <a:ext cx="8229600" cy="34779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C28500E9-800B-C94A-B6F9-F73D37B2D301}"/>
              </a:ext>
            </a:extLst>
          </p:cNvPr>
          <p:cNvSpPr/>
          <p:nvPr userDrawn="1"/>
        </p:nvSpPr>
        <p:spPr>
          <a:xfrm rot="10800000">
            <a:off x="8749091" y="0"/>
            <a:ext cx="3442907" cy="311247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EAD70A4-7AF0-7E4D-ABBC-34DD61D7B01E}"/>
              </a:ext>
            </a:extLst>
          </p:cNvPr>
          <p:cNvSpPr/>
          <p:nvPr userDrawn="1"/>
        </p:nvSpPr>
        <p:spPr>
          <a:xfrm rot="10800000">
            <a:off x="3727215" y="5551712"/>
            <a:ext cx="1424687" cy="1306288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9">
            <a:extLst>
              <a:ext uri="{FF2B5EF4-FFF2-40B4-BE49-F238E27FC236}">
                <a16:creationId xmlns:a16="http://schemas.microsoft.com/office/drawing/2014/main" id="{14C43A8B-650C-3B4B-9F8C-592CE9F26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25" y="2464270"/>
            <a:ext cx="5227376" cy="72770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345C704-9538-984E-8D14-D6AEC9A4C42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68623" y="3265903"/>
            <a:ext cx="5227377" cy="1642386"/>
          </a:xfrm>
        </p:spPr>
        <p:txBody>
          <a:bodyPr lIns="91440" rIns="91440" anchor="t">
            <a:normAutofit/>
          </a:bodyPr>
          <a:lstStyle>
            <a:lvl1pPr marL="0" indent="0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647B5AD0-4AD4-9843-9C08-DEF894490A9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4593262" y="0"/>
            <a:ext cx="7598736" cy="6858000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8795BE2D-99B1-FE49-84B1-C41E44A8AC0B}"/>
              </a:ext>
            </a:extLst>
          </p:cNvPr>
          <p:cNvSpPr/>
          <p:nvPr userDrawn="1"/>
        </p:nvSpPr>
        <p:spPr>
          <a:xfrm rot="5400000">
            <a:off x="-48606" y="252453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155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with Image and Autho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34F14FD9-9995-BE48-8C0E-B1454B9F231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6012" y="0"/>
            <a:ext cx="7598735" cy="6858000"/>
          </a:xfrm>
          <a:custGeom>
            <a:avLst/>
            <a:gdLst>
              <a:gd name="connsiteX0" fmla="*/ 0 w 7598735"/>
              <a:gd name="connsiteY0" fmla="*/ 0 h 6858000"/>
              <a:gd name="connsiteX1" fmla="*/ 7598735 w 7598735"/>
              <a:gd name="connsiteY1" fmla="*/ 0 h 6858000"/>
              <a:gd name="connsiteX2" fmla="*/ 7598735 w 7598735"/>
              <a:gd name="connsiteY2" fmla="*/ 6858000 h 6858000"/>
              <a:gd name="connsiteX3" fmla="*/ 0 w 7598735"/>
              <a:gd name="connsiteY3" fmla="*/ 6858000 h 6858000"/>
              <a:gd name="connsiteX4" fmla="*/ 0 w 7598735"/>
              <a:gd name="connsiteY4" fmla="*/ 6378840 h 6858000"/>
              <a:gd name="connsiteX5" fmla="*/ 140333 w 7598735"/>
              <a:gd name="connsiteY5" fmla="*/ 6379536 h 6858000"/>
              <a:gd name="connsiteX6" fmla="*/ 3074919 w 7598735"/>
              <a:gd name="connsiteY6" fmla="*/ 489098 h 6858000"/>
              <a:gd name="connsiteX7" fmla="*/ 0 w 7598735"/>
              <a:gd name="connsiteY7" fmla="*/ 4800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8735" h="6858000">
                <a:moveTo>
                  <a:pt x="0" y="0"/>
                </a:moveTo>
                <a:lnTo>
                  <a:pt x="7598735" y="0"/>
                </a:lnTo>
                <a:lnTo>
                  <a:pt x="7598735" y="6858000"/>
                </a:lnTo>
                <a:lnTo>
                  <a:pt x="0" y="6858000"/>
                </a:lnTo>
                <a:lnTo>
                  <a:pt x="0" y="6378840"/>
                </a:lnTo>
                <a:lnTo>
                  <a:pt x="140333" y="6379536"/>
                </a:lnTo>
                <a:lnTo>
                  <a:pt x="3074919" y="489098"/>
                </a:lnTo>
                <a:lnTo>
                  <a:pt x="0" y="480044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BFAE6FFB-F37C-7040-87B6-654B2F44CE7A}"/>
              </a:ext>
            </a:extLst>
          </p:cNvPr>
          <p:cNvSpPr/>
          <p:nvPr userDrawn="1"/>
        </p:nvSpPr>
        <p:spPr>
          <a:xfrm>
            <a:off x="413825" y="463261"/>
            <a:ext cx="7347125" cy="5911703"/>
          </a:xfrm>
          <a:custGeom>
            <a:avLst/>
            <a:gdLst>
              <a:gd name="connsiteX0" fmla="*/ 125507 w 7347125"/>
              <a:gd name="connsiteY0" fmla="*/ 0 h 5911703"/>
              <a:gd name="connsiteX1" fmla="*/ 7347125 w 7347125"/>
              <a:gd name="connsiteY1" fmla="*/ 21265 h 5911703"/>
              <a:gd name="connsiteX2" fmla="*/ 4412539 w 7347125"/>
              <a:gd name="connsiteY2" fmla="*/ 5911703 h 5911703"/>
              <a:gd name="connsiteX3" fmla="*/ 1007798 w 7347125"/>
              <a:gd name="connsiteY3" fmla="*/ 5894815 h 5911703"/>
              <a:gd name="connsiteX4" fmla="*/ 1007798 w 7347125"/>
              <a:gd name="connsiteY4" fmla="*/ 5901070 h 5911703"/>
              <a:gd name="connsiteX5" fmla="*/ 0 w 7347125"/>
              <a:gd name="connsiteY5" fmla="*/ 5901070 h 5911703"/>
              <a:gd name="connsiteX6" fmla="*/ 0 w 7347125"/>
              <a:gd name="connsiteY6" fmla="*/ 10632 h 5911703"/>
              <a:gd name="connsiteX7" fmla="*/ 125507 w 7347125"/>
              <a:gd name="connsiteY7" fmla="*/ 10632 h 5911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47125" h="5911703">
                <a:moveTo>
                  <a:pt x="125507" y="0"/>
                </a:moveTo>
                <a:lnTo>
                  <a:pt x="7347125" y="21265"/>
                </a:lnTo>
                <a:lnTo>
                  <a:pt x="4412539" y="5911703"/>
                </a:lnTo>
                <a:lnTo>
                  <a:pt x="1007798" y="5894815"/>
                </a:lnTo>
                <a:lnTo>
                  <a:pt x="1007798" y="5901070"/>
                </a:lnTo>
                <a:lnTo>
                  <a:pt x="0" y="5901070"/>
                </a:lnTo>
                <a:lnTo>
                  <a:pt x="0" y="10632"/>
                </a:lnTo>
                <a:lnTo>
                  <a:pt x="125507" y="1063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8AB73D1-1AA1-4E44-A7DA-8C00D8E109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1501" y="1609159"/>
            <a:ext cx="4253334" cy="3639682"/>
          </a:xfrm>
        </p:spPr>
        <p:txBody>
          <a:bodyPr anchor="t">
            <a:norm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Quote Goes Here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611FC0D0-E6E4-7645-B0C7-97FB2012039D}"/>
              </a:ext>
            </a:extLst>
          </p:cNvPr>
          <p:cNvSpPr/>
          <p:nvPr userDrawn="1"/>
        </p:nvSpPr>
        <p:spPr>
          <a:xfrm rot="5400000">
            <a:off x="-48606" y="1669422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24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F11B56-403C-AA43-BA54-5CD9A60BDDC5}"/>
              </a:ext>
            </a:extLst>
          </p:cNvPr>
          <p:cNvGrpSpPr/>
          <p:nvPr userDrawn="1"/>
        </p:nvGrpSpPr>
        <p:grpSpPr>
          <a:xfrm>
            <a:off x="0" y="-4353"/>
            <a:ext cx="6884691" cy="6862353"/>
            <a:chOff x="0" y="-4353"/>
            <a:chExt cx="6884691" cy="6862353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D8BAD61D-F455-9240-A0C6-DE4F40E47C29}"/>
                </a:ext>
              </a:extLst>
            </p:cNvPr>
            <p:cNvSpPr/>
            <p:nvPr userDrawn="1"/>
          </p:nvSpPr>
          <p:spPr>
            <a:xfrm>
              <a:off x="0" y="-4353"/>
              <a:ext cx="6884691" cy="6862353"/>
            </a:xfrm>
            <a:custGeom>
              <a:avLst/>
              <a:gdLst>
                <a:gd name="connsiteX0" fmla="*/ 0 w 6838726"/>
                <a:gd name="connsiteY0" fmla="*/ 0 h 6853468"/>
                <a:gd name="connsiteX1" fmla="*/ 6838726 w 6838726"/>
                <a:gd name="connsiteY1" fmla="*/ 20138 h 6853468"/>
                <a:gd name="connsiteX2" fmla="*/ 3434396 w 6838726"/>
                <a:gd name="connsiteY2" fmla="*/ 6853468 h 6853468"/>
                <a:gd name="connsiteX3" fmla="*/ 0 w 6838726"/>
                <a:gd name="connsiteY3" fmla="*/ 6836433 h 6853468"/>
                <a:gd name="connsiteX4" fmla="*/ 0 w 6838726"/>
                <a:gd name="connsiteY4" fmla="*/ 0 h 6853468"/>
                <a:gd name="connsiteX0" fmla="*/ 15156 w 6853882"/>
                <a:gd name="connsiteY0" fmla="*/ 0 h 6861693"/>
                <a:gd name="connsiteX1" fmla="*/ 6853882 w 6853882"/>
                <a:gd name="connsiteY1" fmla="*/ 20138 h 6861693"/>
                <a:gd name="connsiteX2" fmla="*/ 3449552 w 6853882"/>
                <a:gd name="connsiteY2" fmla="*/ 6853468 h 6861693"/>
                <a:gd name="connsiteX3" fmla="*/ 0 w 6853882"/>
                <a:gd name="connsiteY3" fmla="*/ 6861693 h 6861693"/>
                <a:gd name="connsiteX4" fmla="*/ 15156 w 6853882"/>
                <a:gd name="connsiteY4" fmla="*/ 0 h 6861693"/>
                <a:gd name="connsiteX0" fmla="*/ 15156 w 6853882"/>
                <a:gd name="connsiteY0" fmla="*/ 0 h 6863572"/>
                <a:gd name="connsiteX1" fmla="*/ 6853882 w 6853882"/>
                <a:gd name="connsiteY1" fmla="*/ 20138 h 6863572"/>
                <a:gd name="connsiteX2" fmla="*/ 3444500 w 6853882"/>
                <a:gd name="connsiteY2" fmla="*/ 6863572 h 6863572"/>
                <a:gd name="connsiteX3" fmla="*/ 0 w 6853882"/>
                <a:gd name="connsiteY3" fmla="*/ 6861693 h 6863572"/>
                <a:gd name="connsiteX4" fmla="*/ 15156 w 6853882"/>
                <a:gd name="connsiteY4" fmla="*/ 0 h 6863572"/>
                <a:gd name="connsiteX0" fmla="*/ 0 w 6866861"/>
                <a:gd name="connsiteY0" fmla="*/ 0 h 6856528"/>
                <a:gd name="connsiteX1" fmla="*/ 6866861 w 6866861"/>
                <a:gd name="connsiteY1" fmla="*/ 13094 h 6856528"/>
                <a:gd name="connsiteX2" fmla="*/ 3457479 w 6866861"/>
                <a:gd name="connsiteY2" fmla="*/ 6856528 h 6856528"/>
                <a:gd name="connsiteX3" fmla="*/ 12979 w 6866861"/>
                <a:gd name="connsiteY3" fmla="*/ 6854649 h 6856528"/>
                <a:gd name="connsiteX4" fmla="*/ 0 w 6866861"/>
                <a:gd name="connsiteY4" fmla="*/ 0 h 6856528"/>
                <a:gd name="connsiteX0" fmla="*/ 0 w 6893137"/>
                <a:gd name="connsiteY0" fmla="*/ 7922 h 6864450"/>
                <a:gd name="connsiteX1" fmla="*/ 6893137 w 6893137"/>
                <a:gd name="connsiteY1" fmla="*/ 0 h 6864450"/>
                <a:gd name="connsiteX2" fmla="*/ 3457479 w 6893137"/>
                <a:gd name="connsiteY2" fmla="*/ 6864450 h 6864450"/>
                <a:gd name="connsiteX3" fmla="*/ 12979 w 6893137"/>
                <a:gd name="connsiteY3" fmla="*/ 6862571 h 6864450"/>
                <a:gd name="connsiteX4" fmla="*/ 0 w 6893137"/>
                <a:gd name="connsiteY4" fmla="*/ 7922 h 6864450"/>
                <a:gd name="connsiteX0" fmla="*/ 0 w 6897755"/>
                <a:gd name="connsiteY0" fmla="*/ 0 h 6870380"/>
                <a:gd name="connsiteX1" fmla="*/ 6897755 w 6897755"/>
                <a:gd name="connsiteY1" fmla="*/ 5930 h 6870380"/>
                <a:gd name="connsiteX2" fmla="*/ 3462097 w 6897755"/>
                <a:gd name="connsiteY2" fmla="*/ 6870380 h 6870380"/>
                <a:gd name="connsiteX3" fmla="*/ 17597 w 6897755"/>
                <a:gd name="connsiteY3" fmla="*/ 6868501 h 6870380"/>
                <a:gd name="connsiteX4" fmla="*/ 0 w 6897755"/>
                <a:gd name="connsiteY4" fmla="*/ 0 h 6870380"/>
                <a:gd name="connsiteX0" fmla="*/ 9234 w 6880863"/>
                <a:gd name="connsiteY0" fmla="*/ 0 h 6866017"/>
                <a:gd name="connsiteX1" fmla="*/ 6880863 w 6880863"/>
                <a:gd name="connsiteY1" fmla="*/ 1567 h 6866017"/>
                <a:gd name="connsiteX2" fmla="*/ 3445205 w 6880863"/>
                <a:gd name="connsiteY2" fmla="*/ 6866017 h 6866017"/>
                <a:gd name="connsiteX3" fmla="*/ 705 w 6880863"/>
                <a:gd name="connsiteY3" fmla="*/ 6864138 h 6866017"/>
                <a:gd name="connsiteX4" fmla="*/ 9234 w 6880863"/>
                <a:gd name="connsiteY4" fmla="*/ 0 h 6866017"/>
                <a:gd name="connsiteX0" fmla="*/ 0 w 6884692"/>
                <a:gd name="connsiteY0" fmla="*/ 0 h 6883465"/>
                <a:gd name="connsiteX1" fmla="*/ 6884692 w 6884692"/>
                <a:gd name="connsiteY1" fmla="*/ 19015 h 6883465"/>
                <a:gd name="connsiteX2" fmla="*/ 3449034 w 6884692"/>
                <a:gd name="connsiteY2" fmla="*/ 6883465 h 6883465"/>
                <a:gd name="connsiteX3" fmla="*/ 4534 w 6884692"/>
                <a:gd name="connsiteY3" fmla="*/ 6881586 h 6883465"/>
                <a:gd name="connsiteX4" fmla="*/ 0 w 6884692"/>
                <a:gd name="connsiteY4" fmla="*/ 0 h 6883465"/>
                <a:gd name="connsiteX0" fmla="*/ 9234 w 6880863"/>
                <a:gd name="connsiteY0" fmla="*/ 0 h 6879102"/>
                <a:gd name="connsiteX1" fmla="*/ 6880863 w 6880863"/>
                <a:gd name="connsiteY1" fmla="*/ 14652 h 6879102"/>
                <a:gd name="connsiteX2" fmla="*/ 3445205 w 6880863"/>
                <a:gd name="connsiteY2" fmla="*/ 6879102 h 6879102"/>
                <a:gd name="connsiteX3" fmla="*/ 705 w 6880863"/>
                <a:gd name="connsiteY3" fmla="*/ 6877223 h 6879102"/>
                <a:gd name="connsiteX4" fmla="*/ 9234 w 6880863"/>
                <a:gd name="connsiteY4" fmla="*/ 0 h 6879102"/>
                <a:gd name="connsiteX0" fmla="*/ 0 w 6884691"/>
                <a:gd name="connsiteY0" fmla="*/ 0 h 6874740"/>
                <a:gd name="connsiteX1" fmla="*/ 6884691 w 6884691"/>
                <a:gd name="connsiteY1" fmla="*/ 10290 h 6874740"/>
                <a:gd name="connsiteX2" fmla="*/ 3449033 w 6884691"/>
                <a:gd name="connsiteY2" fmla="*/ 6874740 h 6874740"/>
                <a:gd name="connsiteX3" fmla="*/ 4533 w 6884691"/>
                <a:gd name="connsiteY3" fmla="*/ 6872861 h 6874740"/>
                <a:gd name="connsiteX4" fmla="*/ 0 w 6884691"/>
                <a:gd name="connsiteY4" fmla="*/ 0 h 6874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84691" h="6874740">
                  <a:moveTo>
                    <a:pt x="0" y="0"/>
                  </a:moveTo>
                  <a:lnTo>
                    <a:pt x="6884691" y="10290"/>
                  </a:lnTo>
                  <a:lnTo>
                    <a:pt x="3449033" y="6874740"/>
                  </a:lnTo>
                  <a:lnTo>
                    <a:pt x="4533" y="6872861"/>
                  </a:lnTo>
                  <a:cubicBezTo>
                    <a:pt x="207" y="4587978"/>
                    <a:pt x="4326" y="22848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75004ACB-4E38-6449-B733-0C6A6BC40ADD}"/>
                </a:ext>
              </a:extLst>
            </p:cNvPr>
            <p:cNvSpPr/>
            <p:nvPr userDrawn="1"/>
          </p:nvSpPr>
          <p:spPr>
            <a:xfrm>
              <a:off x="3641197" y="5941716"/>
              <a:ext cx="911753" cy="911753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6A52034F-1EDC-3040-A1B3-B572FC286C20}"/>
                </a:ext>
              </a:extLst>
            </p:cNvPr>
            <p:cNvSpPr/>
            <p:nvPr userDrawn="1"/>
          </p:nvSpPr>
          <p:spPr>
            <a:xfrm rot="10800000">
              <a:off x="4944403" y="174432"/>
              <a:ext cx="1590022" cy="1590022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1877EC85-9CA1-EB4F-A9AC-2C02CB520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988" y="1954400"/>
            <a:ext cx="4393415" cy="300235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FD910B80-BD19-CF49-AB0B-1C5DEECEDED5}"/>
              </a:ext>
            </a:extLst>
          </p:cNvPr>
          <p:cNvSpPr/>
          <p:nvPr userDrawn="1"/>
        </p:nvSpPr>
        <p:spPr>
          <a:xfrm rot="5400000">
            <a:off x="-48606" y="316516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032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15DFD37-81D5-5742-B09A-5D4CBF48B7EA}"/>
              </a:ext>
            </a:extLst>
          </p:cNvPr>
          <p:cNvGrpSpPr/>
          <p:nvPr userDrawn="1"/>
        </p:nvGrpSpPr>
        <p:grpSpPr>
          <a:xfrm rot="10800000">
            <a:off x="5294245" y="0"/>
            <a:ext cx="6897755" cy="6858000"/>
            <a:chOff x="-17598" y="0"/>
            <a:chExt cx="6897755" cy="6858000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0CF4E43-4A68-664C-B973-2FE49DC7733D}"/>
                </a:ext>
              </a:extLst>
            </p:cNvPr>
            <p:cNvSpPr/>
            <p:nvPr userDrawn="1"/>
          </p:nvSpPr>
          <p:spPr>
            <a:xfrm>
              <a:off x="-17598" y="0"/>
              <a:ext cx="6897755" cy="6858000"/>
            </a:xfrm>
            <a:custGeom>
              <a:avLst/>
              <a:gdLst>
                <a:gd name="connsiteX0" fmla="*/ 0 w 6838726"/>
                <a:gd name="connsiteY0" fmla="*/ 0 h 6853468"/>
                <a:gd name="connsiteX1" fmla="*/ 6838726 w 6838726"/>
                <a:gd name="connsiteY1" fmla="*/ 20138 h 6853468"/>
                <a:gd name="connsiteX2" fmla="*/ 3434396 w 6838726"/>
                <a:gd name="connsiteY2" fmla="*/ 6853468 h 6853468"/>
                <a:gd name="connsiteX3" fmla="*/ 0 w 6838726"/>
                <a:gd name="connsiteY3" fmla="*/ 6836433 h 6853468"/>
                <a:gd name="connsiteX4" fmla="*/ 0 w 6838726"/>
                <a:gd name="connsiteY4" fmla="*/ 0 h 6853468"/>
                <a:gd name="connsiteX0" fmla="*/ 15156 w 6853882"/>
                <a:gd name="connsiteY0" fmla="*/ 0 h 6861693"/>
                <a:gd name="connsiteX1" fmla="*/ 6853882 w 6853882"/>
                <a:gd name="connsiteY1" fmla="*/ 20138 h 6861693"/>
                <a:gd name="connsiteX2" fmla="*/ 3449552 w 6853882"/>
                <a:gd name="connsiteY2" fmla="*/ 6853468 h 6861693"/>
                <a:gd name="connsiteX3" fmla="*/ 0 w 6853882"/>
                <a:gd name="connsiteY3" fmla="*/ 6861693 h 6861693"/>
                <a:gd name="connsiteX4" fmla="*/ 15156 w 6853882"/>
                <a:gd name="connsiteY4" fmla="*/ 0 h 6861693"/>
                <a:gd name="connsiteX0" fmla="*/ 15156 w 6853882"/>
                <a:gd name="connsiteY0" fmla="*/ 0 h 6863572"/>
                <a:gd name="connsiteX1" fmla="*/ 6853882 w 6853882"/>
                <a:gd name="connsiteY1" fmla="*/ 20138 h 6863572"/>
                <a:gd name="connsiteX2" fmla="*/ 3444500 w 6853882"/>
                <a:gd name="connsiteY2" fmla="*/ 6863572 h 6863572"/>
                <a:gd name="connsiteX3" fmla="*/ 0 w 6853882"/>
                <a:gd name="connsiteY3" fmla="*/ 6861693 h 6863572"/>
                <a:gd name="connsiteX4" fmla="*/ 15156 w 6853882"/>
                <a:gd name="connsiteY4" fmla="*/ 0 h 6863572"/>
                <a:gd name="connsiteX0" fmla="*/ 0 w 6866861"/>
                <a:gd name="connsiteY0" fmla="*/ 0 h 6856528"/>
                <a:gd name="connsiteX1" fmla="*/ 6866861 w 6866861"/>
                <a:gd name="connsiteY1" fmla="*/ 13094 h 6856528"/>
                <a:gd name="connsiteX2" fmla="*/ 3457479 w 6866861"/>
                <a:gd name="connsiteY2" fmla="*/ 6856528 h 6856528"/>
                <a:gd name="connsiteX3" fmla="*/ 12979 w 6866861"/>
                <a:gd name="connsiteY3" fmla="*/ 6854649 h 6856528"/>
                <a:gd name="connsiteX4" fmla="*/ 0 w 6866861"/>
                <a:gd name="connsiteY4" fmla="*/ 0 h 6856528"/>
                <a:gd name="connsiteX0" fmla="*/ 0 w 6893137"/>
                <a:gd name="connsiteY0" fmla="*/ 7922 h 6864450"/>
                <a:gd name="connsiteX1" fmla="*/ 6893137 w 6893137"/>
                <a:gd name="connsiteY1" fmla="*/ 0 h 6864450"/>
                <a:gd name="connsiteX2" fmla="*/ 3457479 w 6893137"/>
                <a:gd name="connsiteY2" fmla="*/ 6864450 h 6864450"/>
                <a:gd name="connsiteX3" fmla="*/ 12979 w 6893137"/>
                <a:gd name="connsiteY3" fmla="*/ 6862571 h 6864450"/>
                <a:gd name="connsiteX4" fmla="*/ 0 w 6893137"/>
                <a:gd name="connsiteY4" fmla="*/ 7922 h 6864450"/>
                <a:gd name="connsiteX0" fmla="*/ 0 w 6897755"/>
                <a:gd name="connsiteY0" fmla="*/ 0 h 6870380"/>
                <a:gd name="connsiteX1" fmla="*/ 6897755 w 6897755"/>
                <a:gd name="connsiteY1" fmla="*/ 5930 h 6870380"/>
                <a:gd name="connsiteX2" fmla="*/ 3462097 w 6897755"/>
                <a:gd name="connsiteY2" fmla="*/ 6870380 h 6870380"/>
                <a:gd name="connsiteX3" fmla="*/ 17597 w 6897755"/>
                <a:gd name="connsiteY3" fmla="*/ 6868501 h 6870380"/>
                <a:gd name="connsiteX4" fmla="*/ 0 w 6897755"/>
                <a:gd name="connsiteY4" fmla="*/ 0 h 6870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7755" h="6870380">
                  <a:moveTo>
                    <a:pt x="0" y="0"/>
                  </a:moveTo>
                  <a:lnTo>
                    <a:pt x="6897755" y="5930"/>
                  </a:lnTo>
                  <a:lnTo>
                    <a:pt x="3462097" y="6870380"/>
                  </a:lnTo>
                  <a:lnTo>
                    <a:pt x="17597" y="6868501"/>
                  </a:lnTo>
                  <a:cubicBezTo>
                    <a:pt x="13271" y="4583618"/>
                    <a:pt x="4326" y="22848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AFAD3D76-9126-CC42-90B0-5BF85DC91E3E}"/>
                </a:ext>
              </a:extLst>
            </p:cNvPr>
            <p:cNvSpPr/>
            <p:nvPr userDrawn="1"/>
          </p:nvSpPr>
          <p:spPr>
            <a:xfrm>
              <a:off x="3641197" y="5941716"/>
              <a:ext cx="911753" cy="911753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riangle 13">
              <a:extLst>
                <a:ext uri="{FF2B5EF4-FFF2-40B4-BE49-F238E27FC236}">
                  <a16:creationId xmlns:a16="http://schemas.microsoft.com/office/drawing/2014/main" id="{9D011AB3-8218-AE4F-9DF7-810A1B45C453}"/>
                </a:ext>
              </a:extLst>
            </p:cNvPr>
            <p:cNvSpPr/>
            <p:nvPr userDrawn="1"/>
          </p:nvSpPr>
          <p:spPr>
            <a:xfrm rot="10800000">
              <a:off x="4944403" y="174432"/>
              <a:ext cx="1590022" cy="1590022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877EC85-9CA1-EB4F-A9AC-2C02CB520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5272" y="1954400"/>
            <a:ext cx="3889053" cy="300235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D84320FE-42A3-294B-AAE0-3D16A63E3599}"/>
              </a:ext>
            </a:extLst>
          </p:cNvPr>
          <p:cNvSpPr/>
          <p:nvPr userDrawn="1"/>
        </p:nvSpPr>
        <p:spPr>
          <a:xfrm rot="16200000">
            <a:off x="11604063" y="316289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3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FFCAC17-2511-3D4F-A318-B241447A2C02}"/>
              </a:ext>
            </a:extLst>
          </p:cNvPr>
          <p:cNvSpPr/>
          <p:nvPr userDrawn="1"/>
        </p:nvSpPr>
        <p:spPr>
          <a:xfrm>
            <a:off x="413825" y="2941613"/>
            <a:ext cx="11364350" cy="34326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13F5538-7999-A74B-BCB7-A96C8DBCC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4280546"/>
            <a:ext cx="10452848" cy="179107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Date Placeholder 6">
            <a:extLst>
              <a:ext uri="{FF2B5EF4-FFF2-40B4-BE49-F238E27FC236}">
                <a16:creationId xmlns:a16="http://schemas.microsoft.com/office/drawing/2014/main" id="{DE5056B4-56A3-6E40-92E1-FA33B5C8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fld id="{4BE1D723-8F53-4F53-90B0-1982A396982E}" type="datetime1">
              <a:rPr lang="en-US" smtClean="0"/>
              <a:t>11/20/2021</a:t>
            </a:fld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A47DE6D7-793F-C846-8A00-3061847B6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Slide Number Placeholder 8">
            <a:extLst>
              <a:ext uri="{FF2B5EF4-FFF2-40B4-BE49-F238E27FC236}">
                <a16:creationId xmlns:a16="http://schemas.microsoft.com/office/drawing/2014/main" id="{B4C61174-2D39-E640-8A16-DCE65554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Title 9">
            <a:extLst>
              <a:ext uri="{FF2B5EF4-FFF2-40B4-BE49-F238E27FC236}">
                <a16:creationId xmlns:a16="http://schemas.microsoft.com/office/drawing/2014/main" id="{13596EE0-A679-3B49-BA9A-D5C79B0C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3143154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3E931B03-E301-6D48-8377-B08DA6C95F0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249401AC-F116-8B4C-A1A0-CF88B63E549B}"/>
              </a:ext>
            </a:extLst>
          </p:cNvPr>
          <p:cNvSpPr/>
          <p:nvPr userDrawn="1"/>
        </p:nvSpPr>
        <p:spPr>
          <a:xfrm rot="5400000">
            <a:off x="-48606" y="333456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A3226FF-244B-B540-ABAC-5C0E3DE310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3824" y="483782"/>
            <a:ext cx="11365992" cy="2457856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44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29" y="2031121"/>
            <a:ext cx="4534616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4534616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rgbClr val="C5AE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F5D5DA7E-149B-BB4E-918D-C5FF23087F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27491" y="0"/>
            <a:ext cx="8464509" cy="6858000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4509" h="6858000">
                <a:moveTo>
                  <a:pt x="3426278" y="0"/>
                </a:moveTo>
                <a:lnTo>
                  <a:pt x="3440072" y="37000"/>
                </a:lnTo>
                <a:lnTo>
                  <a:pt x="3440072" y="0"/>
                </a:lnTo>
                <a:lnTo>
                  <a:pt x="8464509" y="0"/>
                </a:lnTo>
                <a:lnTo>
                  <a:pt x="8464509" y="6858000"/>
                </a:lnTo>
                <a:lnTo>
                  <a:pt x="0" y="6858000"/>
                </a:lnTo>
                <a:lnTo>
                  <a:pt x="3426278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BEBB0DCE-DD71-FF40-B471-A617514321E6}"/>
              </a:ext>
            </a:extLst>
          </p:cNvPr>
          <p:cNvSpPr/>
          <p:nvPr userDrawn="1"/>
        </p:nvSpPr>
        <p:spPr>
          <a:xfrm rot="10800000">
            <a:off x="5869115" y="4530"/>
            <a:ext cx="911753" cy="91175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33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29" y="2031121"/>
            <a:ext cx="10452848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8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3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8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23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13F7CD6-7F0D-1C4F-AE97-8E76514EE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2031121"/>
            <a:ext cx="10452848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9">
            <a:extLst>
              <a:ext uri="{FF2B5EF4-FFF2-40B4-BE49-F238E27FC236}">
                <a16:creationId xmlns:a16="http://schemas.microsoft.com/office/drawing/2014/main" id="{FC3934F6-C727-0048-AD31-76E16E77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0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9">
            <a:extLst>
              <a:ext uri="{FF2B5EF4-FFF2-40B4-BE49-F238E27FC236}">
                <a16:creationId xmlns:a16="http://schemas.microsoft.com/office/drawing/2014/main" id="{FC3934F6-C727-0048-AD31-76E16E77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3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98B14A3-A5A4-2F4A-95D8-651E4818BB24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FA21A50F-6662-5046-B75A-1261DC14ABF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FDC47F2-EE1F-4644-989A-72996AC94A96}"/>
              </a:ext>
            </a:extLst>
          </p:cNvPr>
          <p:cNvGrpSpPr/>
          <p:nvPr userDrawn="1"/>
        </p:nvGrpSpPr>
        <p:grpSpPr>
          <a:xfrm>
            <a:off x="401408" y="1983214"/>
            <a:ext cx="5127171" cy="979022"/>
            <a:chOff x="417597" y="1992086"/>
            <a:chExt cx="5127171" cy="97902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86ED203-5311-5B45-870D-8D058E718B91}"/>
                </a:ext>
              </a:extLst>
            </p:cNvPr>
            <p:cNvSpPr/>
            <p:nvPr/>
          </p:nvSpPr>
          <p:spPr>
            <a:xfrm>
              <a:off x="417597" y="1992086"/>
              <a:ext cx="5127171" cy="704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" name="Triangle 14">
              <a:extLst>
                <a:ext uri="{FF2B5EF4-FFF2-40B4-BE49-F238E27FC236}">
                  <a16:creationId xmlns:a16="http://schemas.microsoft.com/office/drawing/2014/main" id="{DE2C0F56-426C-5F4D-AAFD-DF53CA60DB1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21824" y="2696788"/>
              <a:ext cx="318212" cy="2743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125" y="1984781"/>
            <a:ext cx="4639736" cy="703135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125" y="3154858"/>
            <a:ext cx="4639736" cy="28700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EC9B82D-42A0-2549-AF1A-BB955578D14E}"/>
              </a:ext>
            </a:extLst>
          </p:cNvPr>
          <p:cNvGrpSpPr/>
          <p:nvPr userDrawn="1"/>
        </p:nvGrpSpPr>
        <p:grpSpPr>
          <a:xfrm>
            <a:off x="6663674" y="1983214"/>
            <a:ext cx="5127171" cy="979022"/>
            <a:chOff x="417597" y="1992086"/>
            <a:chExt cx="5127171" cy="97902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F986011-7709-A448-BC93-37507571BAF8}"/>
                </a:ext>
              </a:extLst>
            </p:cNvPr>
            <p:cNvSpPr/>
            <p:nvPr/>
          </p:nvSpPr>
          <p:spPr>
            <a:xfrm>
              <a:off x="417597" y="1992086"/>
              <a:ext cx="5127171" cy="704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Triangle 20">
              <a:extLst>
                <a:ext uri="{FF2B5EF4-FFF2-40B4-BE49-F238E27FC236}">
                  <a16:creationId xmlns:a16="http://schemas.microsoft.com/office/drawing/2014/main" id="{97EFE62B-D2C4-6147-8593-BDB17D7FB78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22076" y="2696788"/>
              <a:ext cx="318212" cy="2743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343E295-0EB5-2B45-8B07-FB33A0D549D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07391" y="1984781"/>
            <a:ext cx="4639736" cy="703135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86411A82-4B2C-2345-940D-003FAE95661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907391" y="3154858"/>
            <a:ext cx="4639736" cy="28700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1638DF-1560-0147-9FCE-648610243627}"/>
              </a:ext>
            </a:extLst>
          </p:cNvPr>
          <p:cNvCxnSpPr/>
          <p:nvPr userDrawn="1"/>
        </p:nvCxnSpPr>
        <p:spPr>
          <a:xfrm>
            <a:off x="6096000" y="2055833"/>
            <a:ext cx="0" cy="381326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9">
            <a:extLst>
              <a:ext uri="{FF2B5EF4-FFF2-40B4-BE49-F238E27FC236}">
                <a16:creationId xmlns:a16="http://schemas.microsoft.com/office/drawing/2014/main" id="{6500C466-2C7C-0F41-ADF8-F36158F8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10205573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47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E5791F-3F71-BF44-BA4E-0B7D386184DC}"/>
              </a:ext>
            </a:extLst>
          </p:cNvPr>
          <p:cNvSpPr/>
          <p:nvPr userDrawn="1"/>
        </p:nvSpPr>
        <p:spPr>
          <a:xfrm>
            <a:off x="0" y="467833"/>
            <a:ext cx="11729822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9AE2E01-52D8-994A-80AC-622260011952}"/>
              </a:ext>
            </a:extLst>
          </p:cNvPr>
          <p:cNvSpPr/>
          <p:nvPr userDrawn="1"/>
        </p:nvSpPr>
        <p:spPr>
          <a:xfrm>
            <a:off x="1915754" y="3684257"/>
            <a:ext cx="3112470" cy="311247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B8F16C36-FC88-9044-8303-4AAB2C148BA5}"/>
              </a:ext>
            </a:extLst>
          </p:cNvPr>
          <p:cNvSpPr/>
          <p:nvPr userDrawn="1"/>
        </p:nvSpPr>
        <p:spPr>
          <a:xfrm>
            <a:off x="4668946" y="522786"/>
            <a:ext cx="718556" cy="718556"/>
          </a:xfrm>
          <a:prstGeom prst="triangle">
            <a:avLst/>
          </a:prstGeom>
          <a:pattFill prst="dkHorz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DA0D001-BFE9-164E-A088-53FE53ABF5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5123378" cy="6864485"/>
          </a:xfrm>
          <a:custGeom>
            <a:avLst/>
            <a:gdLst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1612869 w 6096000"/>
              <a:gd name="connsiteY2" fmla="*/ 6841445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2014112 w 6096000"/>
              <a:gd name="connsiteY2" fmla="*/ 6857657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33403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02538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64485">
                <a:moveTo>
                  <a:pt x="1602021" y="0"/>
                </a:moveTo>
                <a:lnTo>
                  <a:pt x="6096000" y="0"/>
                </a:lnTo>
                <a:lnTo>
                  <a:pt x="2014112" y="6857657"/>
                </a:lnTo>
                <a:lnTo>
                  <a:pt x="2002538" y="6864485"/>
                </a:lnTo>
                <a:lnTo>
                  <a:pt x="0" y="6858000"/>
                </a:lnTo>
                <a:lnTo>
                  <a:pt x="0" y="0"/>
                </a:lnTo>
                <a:lnTo>
                  <a:pt x="1602021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10C3D4C-012F-184D-B7D5-E89B7B9A72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6410" y="2679259"/>
            <a:ext cx="2988860" cy="1395208"/>
          </a:xfrm>
        </p:spPr>
        <p:txBody>
          <a:bodyPr lIns="0" anchor="ctr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D16862ED-2F5E-FE49-AB49-49CEC0EA33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18426" y="793580"/>
            <a:ext cx="3304279" cy="5270839"/>
          </a:xfrm>
        </p:spPr>
        <p:txBody>
          <a:bodyPr lIns="0" anchor="ctr">
            <a:norm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spc="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2pPr>
            <a:lvl3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3pPr>
            <a:lvl4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4pPr>
            <a:lvl5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15982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31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85" r:id="rId2"/>
    <p:sldLayoutId id="2147483783" r:id="rId3"/>
    <p:sldLayoutId id="2147483765" r:id="rId4"/>
    <p:sldLayoutId id="2147483787" r:id="rId5"/>
    <p:sldLayoutId id="2147483784" r:id="rId6"/>
    <p:sldLayoutId id="2147483786" r:id="rId7"/>
    <p:sldLayoutId id="2147483774" r:id="rId8"/>
    <p:sldLayoutId id="2147483781" r:id="rId9"/>
    <p:sldLayoutId id="2147483779" r:id="rId10"/>
    <p:sldLayoutId id="2147483780" r:id="rId11"/>
    <p:sldLayoutId id="2147483778" r:id="rId12"/>
    <p:sldLayoutId id="2147483777" r:id="rId13"/>
    <p:sldLayoutId id="2147483776" r:id="rId14"/>
    <p:sldLayoutId id="2147483782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7C09F3-1BE8-0445-A3C4-9C100D32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8669" y="854538"/>
            <a:ext cx="4567608" cy="2970116"/>
          </a:xfrm>
        </p:spPr>
        <p:txBody>
          <a:bodyPr/>
          <a:lstStyle/>
          <a:p>
            <a:r>
              <a:rPr lang="en-US" dirty="0"/>
              <a:t>Operation Management 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770EE27-FD77-894D-9D88-F5A548E1DC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Rinki raghuwanshi</a:t>
            </a:r>
            <a:r>
              <a:rPr lang="en-US" dirty="0"/>
              <a:t> </a:t>
            </a:r>
          </a:p>
          <a:p>
            <a:r>
              <a:rPr lang="en-US" dirty="0"/>
              <a:t>1/11/2021</a:t>
            </a:r>
          </a:p>
          <a:p>
            <a:endParaRPr lang="en-US" dirty="0"/>
          </a:p>
        </p:txBody>
      </p:sp>
      <p:pic>
        <p:nvPicPr>
          <p:cNvPr id="16" name="Picture Placeholder 15" descr="people looking at floorplan">
            <a:extLst>
              <a:ext uri="{FF2B5EF4-FFF2-40B4-BE49-F238E27FC236}">
                <a16:creationId xmlns:a16="http://schemas.microsoft.com/office/drawing/2014/main" id="{DAC60D5D-D287-9B45-9F54-93A410AFF14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6411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2556B-F5FB-4FD7-B7D7-CA0BCE681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576" y="4098454"/>
            <a:ext cx="10452848" cy="1899139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The idea of operations management </a:t>
            </a:r>
            <a:r>
              <a:rPr lang="en-US" b="1" i="0" dirty="0">
                <a:effectLst/>
                <a:latin typeface="arial" panose="020B0604020202020204" pitchFamily="34" charset="0"/>
              </a:rPr>
              <a:t>began in the eighteenth century as manufacturing management</a:t>
            </a:r>
            <a:r>
              <a:rPr lang="en-US" b="0" i="0" dirty="0">
                <a:effectLst/>
                <a:latin typeface="arial" panose="020B0604020202020204" pitchFamily="34" charset="0"/>
              </a:rPr>
              <a:t>. An economist, Adam Smith, realized that specialization of labor could be very beneficial to any organizations economy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C7A8ED-CA98-4644-AF2D-8C0F21F7E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460" y="3429000"/>
            <a:ext cx="10452849" cy="974725"/>
          </a:xfrm>
        </p:spPr>
        <p:txBody>
          <a:bodyPr>
            <a:normAutofit fontScale="90000"/>
          </a:bodyPr>
          <a:lstStyle/>
          <a:p>
            <a:r>
              <a:rPr kumimoji="0" lang="en-US" altLang="en-US" sz="4800" b="1" i="0" u="none" strike="noStrike" spc="50" normalizeH="0" baseline="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cs typeface="Arial" panose="020B0604020202020204" pitchFamily="34" charset="0"/>
              </a:rPr>
              <a:t>History of Operation Management</a:t>
            </a:r>
            <a:br>
              <a:rPr kumimoji="0" lang="en-US" altLang="en-US" sz="4800" b="1" i="0" u="none" strike="noStrike" spc="50" normalizeH="0" baseline="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cs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22" name="Picture Placeholder 21" descr="A group of people in a room at an easel">
            <a:extLst>
              <a:ext uri="{FF2B5EF4-FFF2-40B4-BE49-F238E27FC236}">
                <a16:creationId xmlns:a16="http://schemas.microsoft.com/office/drawing/2014/main" id="{B8DEDD93-F6C7-D34E-9469-9FC139224D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13" r="113"/>
          <a:stretch/>
        </p:blipFill>
        <p:spPr>
          <a:xfrm>
            <a:off x="413824" y="483782"/>
            <a:ext cx="11365992" cy="2457856"/>
          </a:xfrm>
        </p:spPr>
      </p:pic>
    </p:spTree>
    <p:extLst>
      <p:ext uri="{BB962C8B-B14F-4D97-AF65-F5344CB8AC3E}">
        <p14:creationId xmlns:p14="http://schemas.microsoft.com/office/powerpoint/2010/main" val="153960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4598D-2D02-4EFB-A989-E3E6BDCB4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251" y="3297114"/>
            <a:ext cx="10452849" cy="51175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solidFill>
                  <a:srgbClr val="202124"/>
                </a:solidFill>
                <a:effectLst/>
                <a:highlight>
                  <a:srgbClr val="00FFFF"/>
                </a:highlight>
                <a:latin typeface="Google Sans"/>
              </a:rPr>
              <a:t>Functions and Roles in Operations Management</a:t>
            </a:r>
            <a:b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</a:b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-</a:t>
            </a:r>
            <a:r>
              <a:rPr lang="en-US" sz="31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Planning and implementing manufacturing plants.</a:t>
            </a:r>
            <a:br>
              <a:rPr lang="en-US" sz="31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en-US" sz="31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-Managing projects.</a:t>
            </a:r>
            <a:br>
              <a:rPr lang="en-US" sz="31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en-US" sz="3100" dirty="0">
                <a:solidFill>
                  <a:srgbClr val="202124"/>
                </a:solidFill>
                <a:latin typeface="arial" panose="020B0604020202020204" pitchFamily="34" charset="0"/>
              </a:rPr>
              <a:t>-</a:t>
            </a:r>
            <a:r>
              <a:rPr lang="en-US" sz="31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Planning information systems.</a:t>
            </a:r>
            <a:br>
              <a:rPr lang="en-US" sz="31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en-US" sz="31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-Helping to design and develop products and services.</a:t>
            </a:r>
            <a:br>
              <a:rPr lang="en-US" sz="31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en-US" sz="31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-Managing inventory through the supply chain.</a:t>
            </a:r>
            <a:br>
              <a:rPr lang="en-US" sz="31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en-US" sz="31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-Managing delivery to customers in a timely manner.</a:t>
            </a:r>
            <a:br>
              <a:rPr lang="en-US" sz="31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en-US" sz="31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-Optimizing quality control</a:t>
            </a:r>
            <a:r>
              <a:rPr lang="en-US" sz="3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en-US" sz="3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861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D9E47F-41E0-4FE3-891C-B53FBC82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2730" y="1025614"/>
            <a:ext cx="4534616" cy="910492"/>
          </a:xfrm>
        </p:spPr>
        <p:txBody>
          <a:bodyPr>
            <a:normAutofit/>
          </a:bodyPr>
          <a:lstStyle/>
          <a:p>
            <a:r>
              <a:rPr lang="en-US" sz="5400" dirty="0"/>
              <a:t>Thank You</a:t>
            </a:r>
          </a:p>
        </p:txBody>
      </p:sp>
      <p:graphicFrame>
        <p:nvGraphicFramePr>
          <p:cNvPr id="8" name="Content Placeholder 2" descr="SmartArt Placeholder - Contact List">
            <a:extLst>
              <a:ext uri="{FF2B5EF4-FFF2-40B4-BE49-F238E27FC236}">
                <a16:creationId xmlns:a16="http://schemas.microsoft.com/office/drawing/2014/main" id="{95EB8840-1974-5C4F-A503-A801266AD9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9492076"/>
              </p:ext>
            </p:extLst>
          </p:nvPr>
        </p:nvGraphicFramePr>
        <p:xfrm>
          <a:off x="2980592" y="2963009"/>
          <a:ext cx="5934808" cy="3339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4231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6FEF2C5-C9C2-4D49-B83A-E164E395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609951"/>
          </a:xfrm>
        </p:spPr>
        <p:txBody>
          <a:bodyPr>
            <a:normAutofit fontScale="90000"/>
          </a:bodyPr>
          <a:lstStyle/>
          <a:p>
            <a:r>
              <a:rPr lang="en-US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 to operating system</a:t>
            </a:r>
            <a:endParaRPr lang="en-IN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3553D4-3125-4EC7-991C-9B504A16A882}"/>
              </a:ext>
            </a:extLst>
          </p:cNvPr>
          <p:cNvSpPr txBox="1"/>
          <p:nvPr/>
        </p:nvSpPr>
        <p:spPr>
          <a:xfrm>
            <a:off x="589280" y="1625600"/>
            <a:ext cx="974344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7030A0"/>
                </a:solidFill>
                <a:effectLst/>
                <a:latin typeface="proxima-nova"/>
              </a:rPr>
              <a:t>Operations management is the management of processes that transform inputs into goods and services that add value for the customer.</a:t>
            </a:r>
            <a:r>
              <a:rPr lang="en-US" sz="2800" dirty="0">
                <a:solidFill>
                  <a:srgbClr val="7030A0"/>
                </a:solidFill>
              </a:rPr>
              <a:t> </a:t>
            </a:r>
          </a:p>
          <a:p>
            <a:endParaRPr lang="en-US" sz="2800" dirty="0">
              <a:solidFill>
                <a:srgbClr val="7030A0"/>
              </a:solidFill>
            </a:endParaRP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79ED93-8E07-4B1F-9BF1-24EA7C3DB37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0" y="2509520"/>
            <a:ext cx="10027920" cy="382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012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51C228-B9D7-6F4B-9504-969693D47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5680" y="101600"/>
            <a:ext cx="2377440" cy="677065"/>
          </a:xfr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Content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43733-30CE-AC40-BAAC-BE6530B8E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65199"/>
            <a:ext cx="11176000" cy="5315955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l"/>
            <a:r>
              <a:rPr lang="en-US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What is Operation Management?</a:t>
            </a:r>
          </a:p>
          <a:p>
            <a:pPr algn="l"/>
            <a:r>
              <a:rPr lang="en-US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Importance of Operation Management.</a:t>
            </a:r>
          </a:p>
          <a:p>
            <a:pPr algn="l"/>
            <a:r>
              <a:rPr lang="en-US" sz="2800" b="1" i="0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The Goal of Operations Management</a:t>
            </a:r>
          </a:p>
          <a:p>
            <a:pPr algn="l"/>
            <a:r>
              <a:rPr lang="en-US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Types of Operational Management</a:t>
            </a:r>
          </a:p>
          <a:p>
            <a:pPr algn="l"/>
            <a:r>
              <a:rPr kumimoji="0" lang="en-US" altLang="en-US" sz="2800" b="1" i="0" u="none" strike="noStrike" spc="50" normalizeH="0" baseline="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cs typeface="Arial" panose="020B0604020202020204" pitchFamily="34" charset="0"/>
              </a:rPr>
              <a:t>What</a:t>
            </a:r>
            <a:r>
              <a:rPr kumimoji="0" lang="en-US" altLang="en-US" sz="3200" b="1" i="0" u="none" strike="noStrike" spc="50" normalizeH="0" baseline="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cs typeface="Arial" panose="020B0604020202020204" pitchFamily="34" charset="0"/>
              </a:rPr>
              <a:t> </a:t>
            </a:r>
            <a:r>
              <a:rPr kumimoji="0" lang="en-US" altLang="en-US" sz="2800" b="1" i="0" u="none" strike="noStrike" spc="50" normalizeH="0" baseline="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cs typeface="Arial" panose="020B0604020202020204" pitchFamily="34" charset="0"/>
              </a:rPr>
              <a:t>are the roles of Operation </a:t>
            </a:r>
            <a:r>
              <a:rPr lang="en-US" altLang="en-US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cs typeface="Arial" panose="020B0604020202020204" pitchFamily="34" charset="0"/>
              </a:rPr>
              <a:t>M</a:t>
            </a:r>
            <a:r>
              <a:rPr kumimoji="0" lang="en-US" altLang="en-US" sz="2800" b="1" i="0" u="none" strike="noStrike" spc="50" normalizeH="0" baseline="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cs typeface="Arial" panose="020B0604020202020204" pitchFamily="34" charset="0"/>
              </a:rPr>
              <a:t>anagement</a:t>
            </a:r>
            <a:r>
              <a:rPr kumimoji="0" lang="en-US" altLang="en-US" sz="3200" b="1" i="0" u="none" strike="noStrike" spc="50" normalizeH="0" baseline="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cs typeface="Arial" panose="020B0604020202020204" pitchFamily="34" charset="0"/>
              </a:rPr>
              <a:t>?</a:t>
            </a:r>
          </a:p>
          <a:p>
            <a:pPr algn="l"/>
            <a:r>
              <a:rPr kumimoji="0" lang="en-US" altLang="en-US" sz="3200" b="1" i="0" u="none" strike="noStrike" spc="50" normalizeH="0" baseline="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cs typeface="Arial" panose="020B0604020202020204" pitchFamily="34" charset="0"/>
              </a:rPr>
              <a:t>How OM different from PM?</a:t>
            </a:r>
          </a:p>
          <a:p>
            <a:pPr algn="l"/>
            <a:r>
              <a:rPr kumimoji="0" lang="en-US" altLang="en-US" sz="3200" b="1" i="0" u="none" strike="noStrike" spc="50" normalizeH="0" baseline="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cs typeface="Arial" panose="020B0604020202020204" pitchFamily="34" charset="0"/>
              </a:rPr>
              <a:t>History of Operation Management</a:t>
            </a:r>
          </a:p>
          <a:p>
            <a:pPr algn="l"/>
            <a:r>
              <a:rPr lang="en-US" altLang="en-US" sz="3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cs typeface="Arial" panose="020B0604020202020204" pitchFamily="34" charset="0"/>
              </a:rPr>
              <a:t>Key points</a:t>
            </a:r>
            <a:endParaRPr kumimoji="0" lang="en-US" altLang="en-US" sz="3200" b="1" i="0" u="none" strike="noStrike" spc="50" normalizeH="0" baseline="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cs typeface="Arial" panose="020B0604020202020204" pitchFamily="34" charset="0"/>
            </a:endParaRPr>
          </a:p>
          <a:p>
            <a:pPr algn="l"/>
            <a:endParaRPr kumimoji="0" lang="en-US" altLang="en-US" sz="3200" b="1" i="0" u="none" strike="noStrike" normalizeH="0" baseline="0" dirty="0">
              <a:ln/>
              <a:solidFill>
                <a:schemeClr val="accent3"/>
              </a:solidFill>
              <a:cs typeface="Arial" panose="020B0604020202020204" pitchFamily="34" charset="0"/>
            </a:endParaRPr>
          </a:p>
          <a:p>
            <a:pPr algn="l"/>
            <a:endParaRPr kumimoji="0" lang="en-US" altLang="en-US" sz="1400" b="1" i="0" u="none" strike="noStrike" normalizeH="0" baseline="0" dirty="0">
              <a:ln/>
              <a:solidFill>
                <a:schemeClr val="accent3"/>
              </a:solidFill>
              <a:cs typeface="Arial" panose="020B0604020202020204" pitchFamily="34" charset="0"/>
            </a:endParaRPr>
          </a:p>
          <a:p>
            <a:pPr algn="l"/>
            <a:endParaRPr lang="en-US" b="1" dirty="0">
              <a:ln/>
              <a:solidFill>
                <a:schemeClr val="accent3"/>
              </a:solidFill>
            </a:endParaRPr>
          </a:p>
          <a:p>
            <a:pPr algn="l"/>
            <a:endParaRPr lang="en-US" b="1" i="0" dirty="0">
              <a:ln/>
              <a:solidFill>
                <a:schemeClr val="accent3"/>
              </a:solidFill>
            </a:endParaRPr>
          </a:p>
          <a:p>
            <a:pPr algn="l"/>
            <a:endParaRPr lang="en-US" b="1" dirty="0">
              <a:ln/>
              <a:solidFill>
                <a:schemeClr val="accent3"/>
              </a:solidFill>
            </a:endParaRPr>
          </a:p>
          <a:p>
            <a:pPr algn="l"/>
            <a:endParaRPr lang="en-US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988054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A39CFE-F193-9048-BE90-69178B4C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26" name="Picture Placeholder 25" descr="woman looking at tablet device">
            <a:extLst>
              <a:ext uri="{FF2B5EF4-FFF2-40B4-BE49-F238E27FC236}">
                <a16:creationId xmlns:a16="http://schemas.microsoft.com/office/drawing/2014/main" id="{7BB0D9BC-46FF-F44B-953D-31A74B80343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5123378" cy="686448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2B20B3-0503-43B6-83CC-9604529C3371}"/>
              </a:ext>
            </a:extLst>
          </p:cNvPr>
          <p:cNvSpPr txBox="1"/>
          <p:nvPr/>
        </p:nvSpPr>
        <p:spPr>
          <a:xfrm>
            <a:off x="4506410" y="772160"/>
            <a:ext cx="721823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endParaRPr lang="en-US" sz="4000" b="1" i="0" dirty="0">
              <a:solidFill>
                <a:srgbClr val="FFC000"/>
              </a:solidFill>
              <a:effectLst/>
              <a:highlight>
                <a:srgbClr val="808080"/>
              </a:highlight>
              <a:latin typeface="proxima-nova"/>
            </a:endParaRPr>
          </a:p>
          <a:p>
            <a:pPr algn="ctr" fontAlgn="base"/>
            <a:r>
              <a:rPr lang="en-US" sz="4000" b="1" i="0" dirty="0">
                <a:solidFill>
                  <a:srgbClr val="FFC000"/>
                </a:solidFill>
                <a:effectLst/>
                <a:highlight>
                  <a:srgbClr val="808080"/>
                </a:highlight>
                <a:latin typeface="proxima-nova"/>
              </a:rPr>
              <a:t>What is Operations Management</a:t>
            </a:r>
            <a:r>
              <a:rPr lang="en-US" sz="3600" b="1" i="0" dirty="0">
                <a:solidFill>
                  <a:srgbClr val="FFC000"/>
                </a:solidFill>
                <a:effectLst/>
                <a:highlight>
                  <a:srgbClr val="808080"/>
                </a:highlight>
                <a:latin typeface="proxima-nova"/>
              </a:rPr>
              <a:t>?</a:t>
            </a:r>
          </a:p>
          <a:p>
            <a:pPr algn="ctr" fontAlgn="base"/>
            <a:r>
              <a:rPr lang="en-US" sz="3600" b="0" i="0" dirty="0">
                <a:solidFill>
                  <a:srgbClr val="FFFF00"/>
                </a:solidFill>
                <a:effectLst/>
                <a:latin typeface="proxima-nova"/>
              </a:rPr>
              <a:t>Operations management is the management of processes that transform inputs into goods and services that add value for the customer.</a:t>
            </a:r>
          </a:p>
        </p:txBody>
      </p:sp>
    </p:spTree>
    <p:extLst>
      <p:ext uri="{BB962C8B-B14F-4D97-AF65-F5344CB8AC3E}">
        <p14:creationId xmlns:p14="http://schemas.microsoft.com/office/powerpoint/2010/main" val="127793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B963-CAD1-4381-88A2-622C82A94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IMPORTANCE OF OPERATING SYSTEM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922F4A-1C4C-493B-95B0-5EFEBF953CDE}"/>
              </a:ext>
            </a:extLst>
          </p:cNvPr>
          <p:cNvSpPr txBox="1"/>
          <p:nvPr/>
        </p:nvSpPr>
        <p:spPr>
          <a:xfrm>
            <a:off x="1317513" y="1804221"/>
            <a:ext cx="9682480" cy="4093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b="1" i="0" dirty="0">
                <a:solidFill>
                  <a:srgbClr val="16181A"/>
                </a:solidFill>
                <a:effectLst/>
                <a:latin typeface="Candara Light" panose="020E0502030303020204" pitchFamily="34" charset="0"/>
              </a:rPr>
              <a:t>Production Efficiency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b="1" i="0" dirty="0">
                <a:solidFill>
                  <a:srgbClr val="16181A"/>
                </a:solidFill>
                <a:effectLst/>
                <a:latin typeface="Candara Light" panose="020E0502030303020204" pitchFamily="34" charset="0"/>
              </a:rPr>
              <a:t>Profit Maximization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16181A"/>
                </a:solidFill>
                <a:effectLst/>
                <a:latin typeface="Candara Light" panose="020E0502030303020204" pitchFamily="34" charset="0"/>
              </a:rPr>
              <a:t>The Satisfaction of the Customers</a:t>
            </a:r>
            <a:endParaRPr lang="en-US" sz="3200" b="0" i="0" dirty="0">
              <a:solidFill>
                <a:srgbClr val="16181A"/>
              </a:solidFill>
              <a:effectLst/>
              <a:latin typeface="Candara Light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16181A"/>
                </a:solidFill>
                <a:effectLst/>
                <a:latin typeface="Candara Light" panose="020E0502030303020204" pitchFamily="34" charset="0"/>
              </a:rPr>
              <a:t>Effective Utilization of the Resources</a:t>
            </a:r>
            <a:endParaRPr lang="en-US" sz="3200" b="0" i="0" dirty="0">
              <a:solidFill>
                <a:srgbClr val="16181A"/>
              </a:solidFill>
              <a:effectLst/>
              <a:latin typeface="Candara Light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b="1" i="0" dirty="0">
                <a:solidFill>
                  <a:srgbClr val="16181A"/>
                </a:solidFill>
                <a:effectLst/>
                <a:latin typeface="Candara Light" panose="020E0502030303020204" pitchFamily="34" charset="0"/>
              </a:rPr>
              <a:t>Management of Inventory</a:t>
            </a:r>
            <a:endParaRPr lang="en-IN" sz="3200" b="0" i="0" dirty="0">
              <a:solidFill>
                <a:srgbClr val="16181A"/>
              </a:solidFill>
              <a:effectLst/>
              <a:latin typeface="Candara Light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b="1" i="0" dirty="0">
                <a:solidFill>
                  <a:srgbClr val="16181A"/>
                </a:solidFill>
                <a:effectLst/>
                <a:latin typeface="Candara Light" panose="020E0502030303020204" pitchFamily="34" charset="0"/>
              </a:rPr>
              <a:t>Capacity Management</a:t>
            </a:r>
            <a:endParaRPr lang="en-IN" sz="3200" b="0" i="0" dirty="0">
              <a:solidFill>
                <a:srgbClr val="16181A"/>
              </a:solidFill>
              <a:effectLst/>
              <a:latin typeface="Candara Light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rgbClr val="16181A"/>
                </a:solidFill>
                <a:latin typeface="Candara Light" panose="020E0502030303020204" pitchFamily="34" charset="0"/>
              </a:rPr>
              <a:t>Scheduling Management</a:t>
            </a:r>
            <a:endParaRPr lang="en-IN" sz="3200" b="1" i="0" dirty="0">
              <a:solidFill>
                <a:srgbClr val="16181A"/>
              </a:solidFill>
              <a:effectLst/>
              <a:latin typeface="Candara Light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16181A"/>
              </a:solidFill>
              <a:effectLst/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24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6DAAE-C08D-46E3-A8CE-2D266D39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2031120"/>
            <a:ext cx="10452848" cy="41156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proxima-nova"/>
              </a:rPr>
              <a:t>The goal of operations management is to maximize efficiency while producing goods and services that effectively fulfill customer needs.</a:t>
            </a:r>
          </a:p>
          <a:p>
            <a:pPr marL="0" indent="0" algn="ctr" fontAlgn="base">
              <a:buNone/>
            </a:pPr>
            <a:r>
              <a:rPr lang="en-US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proxima-nova"/>
              </a:rPr>
              <a:t>For example, if an organization makes furniture, some of the operations management decisions       involve the following:</a:t>
            </a:r>
          </a:p>
          <a:p>
            <a:pPr algn="ctr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proxima-nova"/>
              </a:rPr>
              <a:t>purchasing wood and fabric,</a:t>
            </a:r>
          </a:p>
          <a:p>
            <a:pPr algn="ctr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proxima-nova"/>
              </a:rPr>
              <a:t>hiring and training workers,</a:t>
            </a:r>
          </a:p>
          <a:p>
            <a:pPr algn="ctr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proxima-nova"/>
              </a:rPr>
              <a:t>location and layout of the furniture factory,</a:t>
            </a:r>
          </a:p>
          <a:p>
            <a:pPr algn="ctr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proxima-nova"/>
              </a:rPr>
              <a:t>purchase cutting tools and other fabrication equipment.</a:t>
            </a:r>
          </a:p>
          <a:p>
            <a:pPr marL="0" indent="0" algn="ctr">
              <a:buNone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A115AC-F6DD-4765-9553-9296098A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 fontAlgn="base"/>
            <a:r>
              <a:rPr lang="en-US" b="1" i="0" dirty="0">
                <a:solidFill>
                  <a:srgbClr val="002060"/>
                </a:solidFill>
                <a:effectLst/>
                <a:highlight>
                  <a:srgbClr val="C0C0C0"/>
                </a:highlight>
                <a:latin typeface="proxima-nova"/>
              </a:rPr>
              <a:t>The Goal of Operations Management</a:t>
            </a:r>
          </a:p>
        </p:txBody>
      </p:sp>
    </p:spTree>
    <p:extLst>
      <p:ext uri="{BB962C8B-B14F-4D97-AF65-F5344CB8AC3E}">
        <p14:creationId xmlns:p14="http://schemas.microsoft.com/office/powerpoint/2010/main" val="492756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 descr="SmartArt Placeholder - 2 X Icons Vertical">
            <a:extLst>
              <a:ext uri="{FF2B5EF4-FFF2-40B4-BE49-F238E27FC236}">
                <a16:creationId xmlns:a16="http://schemas.microsoft.com/office/drawing/2014/main" id="{05161A65-4E7E-B44A-B0C7-71A1F0FD58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16545"/>
              </p:ext>
            </p:extLst>
          </p:nvPr>
        </p:nvGraphicFramePr>
        <p:xfrm>
          <a:off x="635652" y="1991360"/>
          <a:ext cx="10621628" cy="3434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Title 27">
            <a:extLst>
              <a:ext uri="{FF2B5EF4-FFF2-40B4-BE49-F238E27FC236}">
                <a16:creationId xmlns:a16="http://schemas.microsoft.com/office/drawing/2014/main" id="{4988F789-C14D-C841-BDEB-8ACF77377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1544320"/>
            <a:ext cx="9499600" cy="71120"/>
          </a:xfrm>
          <a:solidFill>
            <a:schemeClr val="accent1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sz="5300" b="1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highlight>
                  <a:srgbClr val="000080"/>
                </a:highlight>
              </a:rPr>
              <a:t>Types of Operational </a:t>
            </a:r>
            <a:r>
              <a:rPr lang="en-US" sz="5300" b="1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highlight>
                  <a:srgbClr val="000080"/>
                </a:highlight>
              </a:rPr>
              <a:t>Managememt</a:t>
            </a:r>
            <a:br>
              <a:rPr lang="en-US" sz="4800" b="1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endParaRPr lang="en-US" b="1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6F3EFD-3528-4255-9A92-96356D58283C}"/>
              </a:ext>
            </a:extLst>
          </p:cNvPr>
          <p:cNvSpPr txBox="1"/>
          <p:nvPr/>
        </p:nvSpPr>
        <p:spPr>
          <a:xfrm>
            <a:off x="1036320" y="2215683"/>
            <a:ext cx="9743440" cy="2985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Every business operates along five basic focus dimensions: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1" dirty="0">
                <a:solidFill>
                  <a:srgbClr val="202124"/>
                </a:solidFill>
                <a:effectLst/>
                <a:latin typeface="Bahnschrift Light SemiCondensed" panose="020B0502040204020203" pitchFamily="34" charset="0"/>
              </a:rPr>
              <a:t>Finance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1" dirty="0">
                <a:solidFill>
                  <a:srgbClr val="202124"/>
                </a:solidFill>
                <a:effectLst/>
                <a:latin typeface="Bahnschrift Light SemiCondensed" panose="020B0502040204020203" pitchFamily="34" charset="0"/>
              </a:rPr>
              <a:t>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1" dirty="0">
                <a:solidFill>
                  <a:srgbClr val="202124"/>
                </a:solidFill>
                <a:latin typeface="Bahnschrift Light SemiCondensed" panose="020B0502040204020203" pitchFamily="34" charset="0"/>
              </a:rPr>
              <a:t>I</a:t>
            </a:r>
            <a:r>
              <a:rPr lang="en-US" sz="3200" b="1" i="1" dirty="0">
                <a:solidFill>
                  <a:srgbClr val="202124"/>
                </a:solidFill>
                <a:effectLst/>
                <a:latin typeface="Bahnschrift Light SemiCondensed" panose="020B0502040204020203" pitchFamily="34" charset="0"/>
              </a:rPr>
              <a:t>nternal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1" dirty="0">
                <a:solidFill>
                  <a:srgbClr val="202124"/>
                </a:solidFill>
                <a:effectLst/>
                <a:latin typeface="Bahnschrift Light SemiCondensed" panose="020B0502040204020203" pitchFamily="34" charset="0"/>
              </a:rPr>
              <a:t>Learning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1" dirty="0">
                <a:solidFill>
                  <a:srgbClr val="202124"/>
                </a:solidFill>
                <a:latin typeface="Bahnschrift Light SemiCondensed" panose="020B0502040204020203" pitchFamily="34" charset="0"/>
              </a:rPr>
              <a:t>I</a:t>
            </a:r>
            <a:r>
              <a:rPr lang="en-US" sz="3200" b="1" i="1" dirty="0">
                <a:solidFill>
                  <a:srgbClr val="202124"/>
                </a:solidFill>
                <a:effectLst/>
                <a:latin typeface="Bahnschrift Light SemiCondensed" panose="020B0502040204020203" pitchFamily="34" charset="0"/>
              </a:rPr>
              <a:t>nnovation</a:t>
            </a:r>
            <a:r>
              <a:rPr lang="en-US" sz="3200" b="0" i="1" dirty="0">
                <a:solidFill>
                  <a:srgbClr val="202124"/>
                </a:solidFill>
                <a:effectLst/>
                <a:latin typeface="Bahnschrift Light SemiCondensed" panose="020B0502040204020203" pitchFamily="34" charset="0"/>
              </a:rPr>
              <a:t>. </a:t>
            </a:r>
            <a:endParaRPr lang="en-IN" sz="3200" i="1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2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8B98D-A943-4557-A450-06FD1E297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23" y="1011116"/>
            <a:ext cx="11254153" cy="756138"/>
          </a:xfrm>
        </p:spPr>
        <p:txBody>
          <a:bodyPr>
            <a:noAutofit/>
          </a:bodyPr>
          <a:lstStyle/>
          <a:p>
            <a:r>
              <a:rPr kumimoji="0" lang="en-US" altLang="en-US" sz="4400" b="1" i="0" u="none" strike="noStrike" spc="0" normalizeH="0" baseline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Arial" panose="020B0604020202020204" pitchFamily="34" charset="0"/>
              </a:rPr>
              <a:t>What</a:t>
            </a:r>
            <a:r>
              <a:rPr kumimoji="0" lang="en-US" altLang="en-US" sz="5400" b="1" i="0" u="none" strike="noStrike" spc="0" normalizeH="0" baseline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Arial" panose="020B0604020202020204" pitchFamily="34" charset="0"/>
              </a:rPr>
              <a:t> </a:t>
            </a:r>
            <a:r>
              <a:rPr kumimoji="0" lang="en-US" altLang="en-US" sz="4400" b="1" i="0" u="none" strike="noStrike" spc="0" normalizeH="0" baseline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Arial" panose="020B0604020202020204" pitchFamily="34" charset="0"/>
              </a:rPr>
              <a:t>are the role of Operation  </a:t>
            </a:r>
            <a:r>
              <a:rPr lang="en-US" altLang="en-US" sz="4400" b="1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Arial" panose="020B0604020202020204" pitchFamily="34" charset="0"/>
              </a:rPr>
              <a:t>M</a:t>
            </a:r>
            <a:r>
              <a:rPr kumimoji="0" lang="en-US" altLang="en-US" sz="4400" b="1" i="0" u="none" strike="noStrike" spc="0" normalizeH="0" baseline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Arial" panose="020B0604020202020204" pitchFamily="34" charset="0"/>
              </a:rPr>
              <a:t>anagement</a:t>
            </a:r>
            <a:r>
              <a:rPr kumimoji="0" lang="en-US" altLang="en-US" sz="5400" b="1" i="0" u="none" strike="noStrike" spc="0" normalizeH="0" baseline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Arial" panose="020B0604020202020204" pitchFamily="34" charset="0"/>
              </a:rPr>
              <a:t>?</a:t>
            </a:r>
            <a:br>
              <a:rPr kumimoji="0" lang="en-US" altLang="en-US" sz="5400" b="1" i="0" u="none" strike="noStrike" spc="0" normalizeH="0" baseline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Arial" panose="020B0604020202020204" pitchFamily="34" charset="0"/>
              </a:rPr>
            </a:br>
            <a:endParaRPr lang="en-US" sz="4400" b="1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1F6A8D-1335-4B92-A72E-713133F24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3200" b="0" i="0" dirty="0">
                <a:effectLst/>
                <a:latin typeface="arial" panose="020B0604020202020204" pitchFamily="34" charset="0"/>
              </a:rPr>
              <a:t>Operations managers are </a:t>
            </a:r>
            <a:r>
              <a:rPr lang="en-US" sz="3200" b="1" i="0" dirty="0">
                <a:effectLst/>
                <a:latin typeface="arial" panose="020B0604020202020204" pitchFamily="34" charset="0"/>
              </a:rPr>
              <a:t>responsible for managing activities that</a:t>
            </a:r>
            <a:r>
              <a:rPr lang="en-US" sz="3200" b="0" i="0" dirty="0">
                <a:effectLst/>
                <a:latin typeface="arial" panose="020B0604020202020204" pitchFamily="34" charset="0"/>
              </a:rPr>
              <a:t> are part of the production of goods and services. Their direct responsibilities include managing both the operations process, embracing design, planning, control, performance improvement, and operations strategy.</a:t>
            </a:r>
            <a:endParaRPr kumimoji="0" lang="en-US" altLang="en-US" sz="3200" b="1" i="0" u="none" strike="noStrike" spc="50" normalizeH="0" baseline="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6543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FD03E-798E-4118-B7D4-3E8541964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144" y="893762"/>
            <a:ext cx="10452849" cy="910492"/>
          </a:xfrm>
          <a:solidFill>
            <a:schemeClr val="accent4">
              <a:lumMod val="50000"/>
            </a:schemeClr>
          </a:solidFill>
        </p:spPr>
        <p:txBody>
          <a:bodyPr>
            <a:normAutofit fontScale="90000"/>
          </a:bodyPr>
          <a:lstStyle/>
          <a:p>
            <a:br>
              <a:rPr kumimoji="0" lang="en-US" altLang="en-US" sz="4800" b="1" i="0" u="none" strike="noStrike" spc="50" normalizeH="0" baseline="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cs typeface="Arial" panose="020B0604020202020204" pitchFamily="34" charset="0"/>
              </a:rPr>
            </a:br>
            <a:r>
              <a:rPr kumimoji="0" lang="en-US" altLang="en-US" sz="4800" b="1" i="0" u="none" strike="noStrike" spc="50" normalizeH="0" baseline="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cs typeface="Arial" panose="020B0604020202020204" pitchFamily="34" charset="0"/>
              </a:rPr>
              <a:t>          How OM different from PM?</a:t>
            </a:r>
            <a:br>
              <a:rPr kumimoji="0" lang="en-US" altLang="en-US" sz="4800" b="1" i="0" u="none" strike="noStrike" spc="50" normalizeH="0" baseline="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027713-061C-40D5-AFB3-2FC1B9859EAA}"/>
              </a:ext>
            </a:extLst>
          </p:cNvPr>
          <p:cNvSpPr txBox="1"/>
          <p:nvPr/>
        </p:nvSpPr>
        <p:spPr>
          <a:xfrm>
            <a:off x="755275" y="2145324"/>
            <a:ext cx="1045284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222222"/>
                </a:solidFill>
                <a:effectLst/>
                <a:latin typeface="Nunito Sans" pitchFamily="2" charset="0"/>
              </a:rPr>
              <a:t>Operations Management refers to the part of management concerned with the production and delivery of goods and services.</a:t>
            </a:r>
            <a:endParaRPr lang="en-US" sz="3600" dirty="0">
              <a:solidFill>
                <a:srgbClr val="222222"/>
              </a:solidFill>
              <a:latin typeface="Nunito Sans" panose="020B06040202020202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222222"/>
                </a:solidFill>
                <a:effectLst/>
                <a:latin typeface="Nunito Sans" panose="020B0604020202020204" pitchFamily="2" charset="0"/>
              </a:rPr>
              <a:t>Production Management connotes the administration of the range of activities belonging to the creation of products</a:t>
            </a:r>
            <a:r>
              <a:rPr lang="en-US" b="0" i="0" dirty="0">
                <a:solidFill>
                  <a:srgbClr val="222222"/>
                </a:solidFill>
                <a:effectLst/>
                <a:latin typeface="Nunito Sans" panose="020B0604020202020204" pitchFamily="2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08765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GOLD AND SILVER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C4AE75"/>
      </a:accent1>
      <a:accent2>
        <a:srgbClr val="A9A9A9"/>
      </a:accent2>
      <a:accent3>
        <a:srgbClr val="5E5E5E"/>
      </a:accent3>
      <a:accent4>
        <a:srgbClr val="424242"/>
      </a:accent4>
      <a:accent5>
        <a:srgbClr val="212121"/>
      </a:accent5>
      <a:accent6>
        <a:srgbClr val="D5D5D5"/>
      </a:accent6>
      <a:hlink>
        <a:srgbClr val="C1AA73"/>
      </a:hlink>
      <a:folHlink>
        <a:srgbClr val="797979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rence" id="{B1388269-6A25-4F35-91BE-E59A597AB25F}" vid="{EA621A8F-389C-4766-B7E5-1B2B7E9ADD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conference presentation</Template>
  <TotalTime>223</TotalTime>
  <Words>433</Words>
  <Application>Microsoft Office PowerPoint</Application>
  <PresentationFormat>Widescreen</PresentationFormat>
  <Paragraphs>57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Algerian</vt:lpstr>
      <vt:lpstr>-apple-system</vt:lpstr>
      <vt:lpstr>arial</vt:lpstr>
      <vt:lpstr>arial</vt:lpstr>
      <vt:lpstr>Bahnschrift Light SemiCondensed</vt:lpstr>
      <vt:lpstr>Calibri</vt:lpstr>
      <vt:lpstr>Candara Light</vt:lpstr>
      <vt:lpstr>Garamond</vt:lpstr>
      <vt:lpstr>Google Sans</vt:lpstr>
      <vt:lpstr>Nunito Sans</vt:lpstr>
      <vt:lpstr>proxima-nova</vt:lpstr>
      <vt:lpstr>RetrospectVTI</vt:lpstr>
      <vt:lpstr>Operation Management </vt:lpstr>
      <vt:lpstr>Introduction to operating system</vt:lpstr>
      <vt:lpstr>Content</vt:lpstr>
      <vt:lpstr> </vt:lpstr>
      <vt:lpstr>IMPORTANCE OF OPERATING SYSTEM</vt:lpstr>
      <vt:lpstr>The Goal of Operations Management</vt:lpstr>
      <vt:lpstr>Types of Operational Managememt </vt:lpstr>
      <vt:lpstr>What are the role of Operation  Management? </vt:lpstr>
      <vt:lpstr>           How OM different from PM? </vt:lpstr>
      <vt:lpstr>History of Operation Management </vt:lpstr>
      <vt:lpstr>Functions and Roles in Operations Management -Planning and implementing manufacturing plants. -Managing projects. -Planning information systems. -Helping to design and develop products and services. -Managing inventory through the supply chain. -Managing delivery to customers in a timely manner. -Optimizing quality control.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 Management</dc:title>
  <dc:creator>Rinki raghuwanshi</dc:creator>
  <cp:lastModifiedBy>Rinki raghuwanshi</cp:lastModifiedBy>
  <cp:revision>3</cp:revision>
  <dcterms:created xsi:type="dcterms:W3CDTF">2021-11-01T04:24:06Z</dcterms:created>
  <dcterms:modified xsi:type="dcterms:W3CDTF">2021-11-20T14:28:25Z</dcterms:modified>
</cp:coreProperties>
</file>