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6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5640-F766-8E44-B11A-A81CBB5C8159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D5FF-4FA9-404E-910D-3AEA43E84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us.i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18" y="2708470"/>
            <a:ext cx="1212972" cy="12129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4381" y="2505670"/>
            <a:ext cx="4141769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dobe Caslon Pro Bold"/>
                <a:cs typeface="Adobe Caslon Pro Bold"/>
              </a:rPr>
              <a:t>CUNY </a:t>
            </a:r>
            <a:endParaRPr lang="en-US" sz="8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4517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arefin</dc:creator>
  <cp:lastModifiedBy>md arefin</cp:lastModifiedBy>
  <cp:revision>2</cp:revision>
  <dcterms:created xsi:type="dcterms:W3CDTF">2014-11-15T00:58:34Z</dcterms:created>
  <dcterms:modified xsi:type="dcterms:W3CDTF">2014-11-15T01:20:03Z</dcterms:modified>
</cp:coreProperties>
</file>