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1" r:id="rId19"/>
    <p:sldId id="25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do + UnitTest" id="{697E6053-D3AE-4A6B-82F8-FE2A2B0C4AF1}">
          <p14:sldIdLst>
            <p14:sldId id="256"/>
            <p14:sldId id="257"/>
            <p14:sldId id="258"/>
            <p14:sldId id="260"/>
            <p14:sldId id="261"/>
            <p14:sldId id="262"/>
            <p14:sldId id="263"/>
          </p14:sldIdLst>
        </p14:section>
        <p14:section name="TodoDataService Service" id="{9C5B0333-52E6-4C94-915D-0AFDDCF4823B}">
          <p14:sldIdLst>
            <p14:sldId id="264"/>
            <p14:sldId id="269"/>
            <p14:sldId id="270"/>
            <p14:sldId id="271"/>
            <p14:sldId id="272"/>
          </p14:sldIdLst>
        </p14:section>
        <p14:section name="AppComponent Component" id="{A003B3EE-17EF-47CA-8192-061099FEA397}">
          <p14:sldIdLst>
            <p14:sldId id="273"/>
            <p14:sldId id="274"/>
            <p14:sldId id="275"/>
            <p14:sldId id="279"/>
            <p14:sldId id="280"/>
            <p14:sldId id="281"/>
          </p14:sldIdLst>
        </p14:section>
        <p14:section name="Backup" id="{1A5CF9A7-6FC9-4282-81CB-8313B561DEDA}">
          <p14:sldIdLst>
            <p14:sldId id="259"/>
          </p14:sldIdLst>
        </p14:section>
        <p14:section name="Explanation of .html" id="{E9855F3E-562C-4721-8A39-47D1EAE3FC1A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2F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43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7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3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9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09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9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5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D370-CEFB-4834-AEDF-EFDA9FC2D524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5465-A1F5-4F44-A734-9393E1038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8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itepoint.com/angular-2-tuto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epoint-editors/angular-todo-app/tree/part-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Angular 2 Tutorial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Karin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85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1690688"/>
            <a:ext cx="3875468" cy="1737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2687" y="3524855"/>
            <a:ext cx="63585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0000FF"/>
                </a:solidFill>
              </a:rPr>
              <a:t>TestBed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Utility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@angular/</a:t>
            </a:r>
            <a:r>
              <a:rPr lang="de-DE" dirty="0" err="1" smtClean="0"/>
              <a:t>core</a:t>
            </a:r>
            <a:r>
              <a:rPr lang="de-DE" dirty="0" smtClean="0"/>
              <a:t>/</a:t>
            </a:r>
            <a:r>
              <a:rPr lang="de-DE" dirty="0" err="1" smtClean="0"/>
              <a:t>testing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Angular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0000FF"/>
                </a:solidFill>
              </a:rPr>
              <a:t>TestBed.configure</a:t>
            </a:r>
            <a:r>
              <a:rPr lang="de-DE" b="1" dirty="0" smtClean="0">
                <a:solidFill>
                  <a:srgbClr val="0000FF"/>
                </a:solidFill>
              </a:rPr>
              <a:t>():</a:t>
            </a:r>
            <a:br>
              <a:rPr lang="de-DE" b="1" dirty="0" smtClean="0">
                <a:solidFill>
                  <a:srgbClr val="0000FF"/>
                </a:solidFill>
              </a:rPr>
            </a:b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Angular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a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>This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normal Angular</a:t>
            </a:r>
            <a:br>
              <a:rPr lang="de-DE" dirty="0" smtClean="0"/>
            </a:br>
            <a:r>
              <a:rPr lang="de-DE" dirty="0" smtClean="0"/>
              <a:t>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573957"/>
            <a:ext cx="7744950" cy="2838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3645" y="3729283"/>
            <a:ext cx="7650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rgbClr val="0000FF"/>
                </a:solidFill>
              </a:rPr>
              <a:t>Inject</a:t>
            </a:r>
            <a:r>
              <a:rPr lang="de-DE" b="1" dirty="0" smtClean="0">
                <a:solidFill>
                  <a:srgbClr val="0000FF"/>
                </a:solidFill>
              </a:rPr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@angular/</a:t>
            </a:r>
            <a:r>
              <a:rPr lang="de-DE" dirty="0" err="1" smtClean="0"/>
              <a:t>core</a:t>
            </a:r>
            <a:r>
              <a:rPr lang="de-DE" dirty="0" smtClean="0"/>
              <a:t>/</a:t>
            </a:r>
            <a:r>
              <a:rPr lang="de-DE" dirty="0" err="1" smtClean="0"/>
              <a:t>testing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inject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form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TestBed</a:t>
            </a:r>
            <a:r>
              <a:rPr lang="de-DE" dirty="0" smtClean="0"/>
              <a:t> </a:t>
            </a:r>
            <a:r>
              <a:rPr lang="de-DE" dirty="0" err="1" smtClean="0"/>
              <a:t>injector</a:t>
            </a:r>
            <a:r>
              <a:rPr lang="de-DE" dirty="0" smtClean="0"/>
              <a:t>.</a:t>
            </a:r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00FF"/>
                </a:solidFill>
              </a:rPr>
              <a:t>TestBed</a:t>
            </a:r>
            <a:r>
              <a:rPr lang="de-DE" dirty="0" smtClean="0"/>
              <a:t> </a:t>
            </a:r>
            <a:r>
              <a:rPr lang="de-DE" dirty="0" err="1" smtClean="0"/>
              <a:t>injector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inject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00FF"/>
                </a:solidFill>
              </a:rPr>
              <a:t>TodoDataService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specifying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First </a:t>
            </a:r>
            <a:r>
              <a:rPr lang="de-DE" dirty="0" err="1" smtClean="0"/>
              <a:t>argument</a:t>
            </a:r>
            <a:r>
              <a:rPr lang="de-DE" dirty="0" smtClean="0"/>
              <a:t>. As a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00FF"/>
                </a:solidFill>
              </a:rPr>
              <a:t>TodoDataService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00FF"/>
                </a:solidFill>
              </a:rPr>
              <a:t>service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00FF"/>
                </a:solidFill>
              </a:rPr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smtClean="0"/>
              <a:t>Out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24" y="2746068"/>
            <a:ext cx="8579297" cy="25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AppComponent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Link: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angular-2-tutorial --&gt; section: editing the </a:t>
            </a:r>
            <a:r>
              <a:rPr lang="en-US" dirty="0" err="1" smtClean="0">
                <a:hlinkClick r:id="rId2"/>
              </a:rPr>
              <a:t>AppComponent</a:t>
            </a:r>
            <a:r>
              <a:rPr lang="en-US" dirty="0" smtClean="0">
                <a:hlinkClick r:id="rId2"/>
              </a:rPr>
              <a:t> Component</a:t>
            </a:r>
            <a:endParaRPr lang="de-DE" dirty="0" smtClean="0"/>
          </a:p>
          <a:p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also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AppComponent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was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Angular CLI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app</a:t>
            </a:r>
            <a:r>
              <a:rPr lang="de-DE" dirty="0" smtClean="0"/>
              <a:t>/app.component.html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81" y="3467272"/>
            <a:ext cx="4017135" cy="20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Change app.component.html	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20137"/>
              </p:ext>
            </p:extLst>
          </p:nvPr>
        </p:nvGraphicFramePr>
        <p:xfrm>
          <a:off x="1002405" y="21465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Wordpad Document" showAsIcon="1" r:id="rId3" imgW="914400" imgH="771480" progId="WordPad.Document.1">
                  <p:embed/>
                </p:oleObj>
              </mc:Choice>
              <mc:Fallback>
                <p:oleObj name="Wordpad Document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2405" y="21465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620" y="2146547"/>
            <a:ext cx="97590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Super-</a:t>
            </a:r>
            <a:r>
              <a:rPr lang="de-DE" dirty="0" err="1" smtClean="0"/>
              <a:t>short</a:t>
            </a:r>
            <a:r>
              <a:rPr lang="de-DE" dirty="0" smtClean="0"/>
              <a:t> primer on </a:t>
            </a:r>
            <a:r>
              <a:rPr lang="de-DE" dirty="0" err="1" smtClean="0"/>
              <a:t>Angular‘s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endParaRPr lang="de-DE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[</a:t>
            </a:r>
            <a:r>
              <a:rPr lang="de-DE" dirty="0" err="1" smtClean="0"/>
              <a:t>property</a:t>
            </a:r>
            <a:r>
              <a:rPr lang="de-DE" dirty="0" smtClean="0"/>
              <a:t>]=„</a:t>
            </a:r>
            <a:r>
              <a:rPr lang="de-DE" dirty="0" err="1" smtClean="0"/>
              <a:t>expression</a:t>
            </a:r>
            <a:r>
              <a:rPr lang="de-DE" dirty="0" smtClean="0"/>
              <a:t>“: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endParaRPr lang="de-DE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event</a:t>
            </a:r>
            <a:r>
              <a:rPr lang="de-DE" dirty="0" smtClean="0"/>
              <a:t>)=„</a:t>
            </a:r>
            <a:r>
              <a:rPr lang="de-DE" dirty="0" err="1" smtClean="0"/>
              <a:t>statement</a:t>
            </a:r>
            <a:r>
              <a:rPr lang="de-DE" dirty="0" smtClean="0"/>
              <a:t>“: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statemetn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occured</a:t>
            </a:r>
            <a:endParaRPr lang="de-DE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[(</a:t>
            </a:r>
            <a:r>
              <a:rPr lang="de-DE" dirty="0" err="1" smtClean="0"/>
              <a:t>property</a:t>
            </a:r>
            <a:r>
              <a:rPr lang="de-DE" dirty="0" smtClean="0"/>
              <a:t>)]=„</a:t>
            </a:r>
            <a:r>
              <a:rPr lang="de-DE" dirty="0" err="1" smtClean="0"/>
              <a:t>expression</a:t>
            </a:r>
            <a:r>
              <a:rPr lang="de-DE" dirty="0" smtClean="0"/>
              <a:t>“: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two-way</a:t>
            </a:r>
            <a:r>
              <a:rPr lang="de-DE" dirty="0" smtClean="0"/>
              <a:t> </a:t>
            </a:r>
            <a:r>
              <a:rPr lang="de-DE" dirty="0" err="1" smtClean="0"/>
              <a:t>binding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endParaRPr lang="de-DE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[</a:t>
            </a:r>
            <a:r>
              <a:rPr lang="de-DE" dirty="0" err="1" smtClean="0"/>
              <a:t>class.special</a:t>
            </a:r>
            <a:r>
              <a:rPr lang="de-DE" dirty="0" smtClean="0"/>
              <a:t>]=„</a:t>
            </a:r>
            <a:r>
              <a:rPr lang="de-DE" dirty="0" err="1" smtClean="0"/>
              <a:t>expression</a:t>
            </a:r>
            <a:r>
              <a:rPr lang="de-DE" dirty="0" smtClean="0"/>
              <a:t>“: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CSS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truthy</a:t>
            </a:r>
            <a:endParaRPr lang="de-DE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[</a:t>
            </a:r>
            <a:r>
              <a:rPr lang="de-DE" dirty="0" err="1" smtClean="0"/>
              <a:t>style.color</a:t>
            </a:r>
            <a:r>
              <a:rPr lang="de-DE" dirty="0" smtClean="0"/>
              <a:t>]=„</a:t>
            </a:r>
            <a:r>
              <a:rPr lang="de-DE" dirty="0" err="1" smtClean="0"/>
              <a:t>expression</a:t>
            </a:r>
            <a:r>
              <a:rPr lang="de-DE" dirty="0" smtClean="0"/>
              <a:t>“: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 CSS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2459865" y="2663512"/>
            <a:ext cx="2279561" cy="262407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421228" y="3224817"/>
            <a:ext cx="2021983" cy="252479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21228" y="3776194"/>
            <a:ext cx="2485623" cy="227995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2459864" y="4328845"/>
            <a:ext cx="2601533" cy="22672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2421228" y="4827671"/>
            <a:ext cx="2485623" cy="27927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460642" y="4328845"/>
            <a:ext cx="631066" cy="22672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6759261" y="3224817"/>
            <a:ext cx="594575" cy="252479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7519116" y="3776194"/>
            <a:ext cx="1068947" cy="25858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703971" y="2659490"/>
            <a:ext cx="1068947" cy="25858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9772918" y="4296985"/>
            <a:ext cx="1068947" cy="25858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5241702" y="4882135"/>
            <a:ext cx="502276" cy="224808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8422782" y="4882135"/>
            <a:ext cx="1068947" cy="258582"/>
          </a:xfrm>
          <a:prstGeom prst="rect">
            <a:avLst/>
          </a:prstGeom>
          <a:solidFill>
            <a:srgbClr val="3CE2F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app.component.xx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446375"/>
              </p:ext>
            </p:extLst>
          </p:nvPr>
        </p:nvGraphicFramePr>
        <p:xfrm>
          <a:off x="838200" y="25071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Wordpad Document" showAsIcon="1" r:id="rId3" imgW="914400" imgH="771480" progId="WordPad.Document.1">
                  <p:embed/>
                </p:oleObj>
              </mc:Choice>
              <mc:Fallback>
                <p:oleObj name="Wordpad Document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071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128" y="4134571"/>
            <a:ext cx="7315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/>
              <a:t>app.Component.spec.ts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imports</a:t>
            </a:r>
            <a:r>
              <a:rPr lang="de-DE" dirty="0" smtClean="0"/>
              <a:t> in </a:t>
            </a:r>
            <a:r>
              <a:rPr lang="de-DE" dirty="0" err="1" smtClean="0"/>
              <a:t>app.component.spec.ts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,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14" y="3300269"/>
            <a:ext cx="9105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app.Component.spec.ts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4355883"/>
            <a:ext cx="7315200" cy="189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2546" y="3805382"/>
            <a:ext cx="637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New title </a:t>
            </a:r>
            <a:r>
              <a:rPr lang="de-DE" dirty="0" err="1" smtClean="0"/>
              <a:t>and</a:t>
            </a:r>
            <a:r>
              <a:rPr lang="de-DE" dirty="0" smtClean="0"/>
              <a:t>: </a:t>
            </a:r>
            <a:r>
              <a:rPr lang="de-DE" dirty="0" err="1" smtClean="0"/>
              <a:t>expect</a:t>
            </a:r>
            <a:r>
              <a:rPr lang="de-DE" dirty="0" smtClean="0"/>
              <a:t>(</a:t>
            </a:r>
            <a:r>
              <a:rPr lang="de-DE" dirty="0" err="1" smtClean="0"/>
              <a:t>app.newTodo</a:t>
            </a:r>
            <a:r>
              <a:rPr lang="de-DE" dirty="0" smtClean="0"/>
              <a:t> </a:t>
            </a:r>
            <a:r>
              <a:rPr lang="de-DE" dirty="0" err="1"/>
              <a:t>instanceof</a:t>
            </a:r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).</a:t>
            </a:r>
            <a:r>
              <a:rPr lang="de-DE" dirty="0" err="1"/>
              <a:t>toBeTruthy</a:t>
            </a:r>
            <a:r>
              <a:rPr lang="de-DE" dirty="0"/>
              <a:t>();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715255"/>
            <a:ext cx="7086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app.Component.spec.ts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91600" cy="252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9273" y="4331858"/>
            <a:ext cx="831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Change title </a:t>
            </a:r>
            <a:r>
              <a:rPr lang="de-DE" dirty="0" err="1" smtClean="0"/>
              <a:t>and</a:t>
            </a:r>
            <a:r>
              <a:rPr lang="de-DE" dirty="0"/>
              <a:t>: </a:t>
            </a:r>
            <a:r>
              <a:rPr lang="de-DE" dirty="0" err="1"/>
              <a:t>expect</a:t>
            </a:r>
            <a:r>
              <a:rPr lang="de-DE" dirty="0"/>
              <a:t>(</a:t>
            </a:r>
            <a:r>
              <a:rPr lang="de-DE" dirty="0" err="1"/>
              <a:t>compiled.querySelector</a:t>
            </a:r>
            <a:r>
              <a:rPr lang="de-DE" dirty="0"/>
              <a:t>('h1').</a:t>
            </a:r>
            <a:r>
              <a:rPr lang="de-DE" dirty="0" err="1"/>
              <a:t>textContent</a:t>
            </a:r>
            <a:r>
              <a:rPr lang="de-DE" dirty="0"/>
              <a:t>).</a:t>
            </a:r>
            <a:r>
              <a:rPr lang="de-DE" dirty="0" err="1"/>
              <a:t>toContain</a:t>
            </a:r>
            <a:r>
              <a:rPr lang="de-DE" dirty="0"/>
              <a:t>('</a:t>
            </a:r>
            <a:r>
              <a:rPr lang="de-DE" dirty="0" err="1"/>
              <a:t>Todos</a:t>
            </a:r>
            <a:r>
              <a:rPr lang="de-DE" dirty="0"/>
              <a:t>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701190"/>
            <a:ext cx="9029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394" y="1465016"/>
            <a:ext cx="2134305" cy="5003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8225" y="2073499"/>
            <a:ext cx="23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File Order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todo-app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4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Initialisation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all </a:t>
            </a:r>
            <a:r>
              <a:rPr lang="de-DE" dirty="0" err="1" smtClean="0"/>
              <a:t>installation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</a:t>
            </a:r>
          </a:p>
          <a:p>
            <a:pPr lvl="1"/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npm</a:t>
            </a:r>
            <a:r>
              <a:rPr lang="de-DE" dirty="0" smtClean="0"/>
              <a:t> –v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npm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Trainingsenvironment type</a:t>
            </a:r>
          </a:p>
          <a:p>
            <a:pPr lvl="2"/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todo-app</a:t>
            </a:r>
            <a:endParaRPr lang="de-DE" dirty="0" smtClean="0"/>
          </a:p>
          <a:p>
            <a:pPr lvl="2"/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: cd </a:t>
            </a:r>
            <a:r>
              <a:rPr lang="de-DE" dirty="0" err="1" smtClean="0"/>
              <a:t>todo-app</a:t>
            </a:r>
            <a:endParaRPr lang="de-DE" dirty="0" smtClean="0"/>
          </a:p>
          <a:p>
            <a:pPr lvl="2"/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serve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http://localhost:4200/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89" y="2949728"/>
            <a:ext cx="24098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Explanation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03" y="1690688"/>
            <a:ext cx="10786050" cy="33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20" y="808126"/>
            <a:ext cx="9285186" cy="54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522" y="781911"/>
            <a:ext cx="9096601" cy="5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Todo</a:t>
            </a:r>
            <a:r>
              <a:rPr lang="de-DE" dirty="0" smtClean="0"/>
              <a:t> Class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Todo</a:t>
            </a:r>
            <a:r>
              <a:rPr lang="de-DE" dirty="0" smtClean="0"/>
              <a:t> -- </a:t>
            </a:r>
            <a:r>
              <a:rPr lang="de-DE" dirty="0" err="1" smtClean="0"/>
              <a:t>spec</a:t>
            </a:r>
            <a:r>
              <a:rPr lang="de-DE" dirty="0" smtClean="0"/>
              <a:t> 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ng</a:t>
            </a:r>
            <a:r>
              <a:rPr lang="de-DE" dirty="0" smtClean="0">
                <a:sym typeface="Wingdings" panose="05000000000000000000" pitchFamily="2" charset="2"/>
              </a:rPr>
              <a:t> g cl &lt;</a:t>
            </a:r>
            <a:r>
              <a:rPr lang="de-DE" dirty="0" err="1" smtClean="0">
                <a:sym typeface="Wingdings" panose="05000000000000000000" pitchFamily="2" charset="2"/>
              </a:rPr>
              <a:t>filename</a:t>
            </a:r>
            <a:r>
              <a:rPr lang="de-DE" dirty="0" smtClean="0">
                <a:sym typeface="Wingdings" panose="05000000000000000000" pitchFamily="2" charset="2"/>
              </a:rPr>
              <a:t>&gt; --</a:t>
            </a:r>
            <a:r>
              <a:rPr lang="de-DE" smtClean="0">
                <a:sym typeface="Wingdings" panose="05000000000000000000" pitchFamily="2" charset="2"/>
              </a:rPr>
              <a:t>spec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Open </a:t>
            </a:r>
            <a:r>
              <a:rPr lang="de-DE" dirty="0" err="1" smtClean="0">
                <a:sym typeface="Wingdings" panose="05000000000000000000" pitchFamily="2" charset="2"/>
              </a:rPr>
              <a:t>src</a:t>
            </a:r>
            <a:r>
              <a:rPr lang="de-DE" dirty="0" smtClean="0">
                <a:sym typeface="Wingdings" panose="05000000000000000000" pitchFamily="2" charset="2"/>
              </a:rPr>
              <a:t>/</a:t>
            </a:r>
            <a:r>
              <a:rPr lang="de-DE" dirty="0" err="1" smtClean="0">
                <a:sym typeface="Wingdings" panose="05000000000000000000" pitchFamily="2" charset="2"/>
              </a:rPr>
              <a:t>app</a:t>
            </a:r>
            <a:r>
              <a:rPr lang="de-DE" dirty="0" smtClean="0">
                <a:sym typeface="Wingdings" panose="05000000000000000000" pitchFamily="2" charset="2"/>
              </a:rPr>
              <a:t>/</a:t>
            </a:r>
            <a:r>
              <a:rPr lang="de-DE" dirty="0" err="1" smtClean="0">
                <a:sym typeface="Wingdings" panose="05000000000000000000" pitchFamily="2" charset="2"/>
              </a:rPr>
              <a:t>todo.ts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Add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logic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need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 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93" y="2450256"/>
            <a:ext cx="1819275" cy="6858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6072" y="3837721"/>
            <a:ext cx="4189928" cy="163757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id: number;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title: string = '';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complete: </a:t>
            </a:r>
            <a:r>
              <a:rPr lang="en-US" sz="1600" dirty="0" err="1">
                <a:latin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constructor(values: Object = {}) {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Object.assign</a:t>
            </a:r>
            <a:r>
              <a:rPr lang="en-US" sz="1600" dirty="0">
                <a:latin typeface="Consolas" panose="020B0609020204030204" pitchFamily="49" charset="0"/>
              </a:rPr>
              <a:t>(this, values);</a:t>
            </a:r>
          </a:p>
        </p:txBody>
      </p:sp>
    </p:spTree>
    <p:extLst>
      <p:ext uri="{BB962C8B-B14F-4D97-AF65-F5344CB8AC3E}">
        <p14:creationId xmlns:p14="http://schemas.microsoft.com/office/powerpoint/2010/main" val="29804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Providing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convinience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3203" y="2834853"/>
            <a:ext cx="5446690" cy="143136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let </a:t>
            </a:r>
            <a:r>
              <a:rPr lang="en-US" sz="1600" dirty="0" err="1">
                <a:latin typeface="Consolas" panose="020B0609020204030204" pitchFamily="49" charset="0"/>
              </a:rPr>
              <a:t>todo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Todo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title: 'Read </a:t>
            </a:r>
            <a:r>
              <a:rPr lang="en-US" sz="1600" dirty="0" err="1">
                <a:latin typeface="Consolas" panose="020B0609020204030204" pitchFamily="49" charset="0"/>
              </a:rPr>
              <a:t>SitePoint</a:t>
            </a:r>
            <a:r>
              <a:rPr lang="en-US" sz="1600" dirty="0">
                <a:latin typeface="Consolas" panose="020B0609020204030204" pitchFamily="49" charset="0"/>
              </a:rPr>
              <a:t> article',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complete: false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2862" y="4610637"/>
            <a:ext cx="7907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So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easily</a:t>
            </a:r>
            <a:r>
              <a:rPr lang="de-DE" sz="2800" dirty="0" smtClean="0"/>
              <a:t> </a:t>
            </a:r>
            <a:r>
              <a:rPr lang="de-DE" sz="2800" dirty="0" err="1" smtClean="0"/>
              <a:t>create</a:t>
            </a:r>
            <a:r>
              <a:rPr lang="de-DE" sz="2800" dirty="0" smtClean="0"/>
              <a:t>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Todo</a:t>
            </a:r>
            <a:r>
              <a:rPr lang="de-DE" sz="2800" dirty="0" smtClean="0"/>
              <a:t> </a:t>
            </a:r>
            <a:r>
              <a:rPr lang="de-DE" sz="2800" dirty="0" err="1" smtClean="0"/>
              <a:t>instances</a:t>
            </a:r>
            <a:r>
              <a:rPr lang="de-DE" sz="2800" dirty="0" smtClean="0"/>
              <a:t> like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above</a:t>
            </a:r>
            <a:endParaRPr lang="de-DE" sz="2800" dirty="0" smtClean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862" y="2238776"/>
            <a:ext cx="790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Still in </a:t>
            </a:r>
            <a:r>
              <a:rPr lang="de-DE" sz="2800" dirty="0" err="1" smtClean="0">
                <a:sym typeface="Wingdings" panose="05000000000000000000" pitchFamily="2" charset="2"/>
              </a:rPr>
              <a:t>src</a:t>
            </a:r>
            <a:r>
              <a:rPr lang="de-DE" sz="2800" dirty="0" smtClean="0">
                <a:sym typeface="Wingdings" panose="05000000000000000000" pitchFamily="2" charset="2"/>
              </a:rPr>
              <a:t>/</a:t>
            </a:r>
            <a:r>
              <a:rPr lang="de-DE" sz="2800" dirty="0" err="1" smtClean="0">
                <a:sym typeface="Wingdings" panose="05000000000000000000" pitchFamily="2" charset="2"/>
              </a:rPr>
              <a:t>app</a:t>
            </a:r>
            <a:r>
              <a:rPr lang="de-DE" sz="2800" dirty="0" smtClean="0">
                <a:sym typeface="Wingdings" panose="05000000000000000000" pitchFamily="2" charset="2"/>
              </a:rPr>
              <a:t>/</a:t>
            </a:r>
            <a:r>
              <a:rPr lang="de-DE" sz="2800" dirty="0" err="1" smtClean="0">
                <a:sym typeface="Wingdings" panose="05000000000000000000" pitchFamily="2" charset="2"/>
              </a:rPr>
              <a:t>todo.ts</a:t>
            </a:r>
            <a:endParaRPr lang="de-DE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4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 Test Setup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--</a:t>
            </a:r>
            <a:r>
              <a:rPr lang="de-DE" dirty="0" err="1" smtClean="0"/>
              <a:t>spec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gives</a:t>
            </a:r>
            <a:r>
              <a:rPr lang="de-DE" dirty="0" smtClean="0"/>
              <a:t> a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&amp; </a:t>
            </a:r>
            <a:r>
              <a:rPr lang="de-DE" dirty="0" err="1" smtClean="0"/>
              <a:t>name</a:t>
            </a:r>
            <a:r>
              <a:rPr lang="de-DE" dirty="0" smtClean="0"/>
              <a:t>: 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app</a:t>
            </a:r>
            <a:r>
              <a:rPr lang="de-DE" dirty="0" smtClean="0"/>
              <a:t>/</a:t>
            </a:r>
            <a:r>
              <a:rPr lang="de-DE" dirty="0" err="1" smtClean="0"/>
              <a:t>todo.spec.ts</a:t>
            </a:r>
            <a:r>
              <a:rPr lang="de-DE" dirty="0" smtClean="0"/>
              <a:t> +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0613" y="3055573"/>
            <a:ext cx="8229601" cy="1822243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</a:t>
            </a:r>
            <a:r>
              <a:rPr kumimoji="0" lang="en-US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from './</a:t>
            </a:r>
            <a:r>
              <a:rPr kumimoji="0" lang="en-US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describe('</a:t>
            </a:r>
            <a:r>
              <a:rPr kumimoji="0" lang="en-US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()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it('should create an instance', ()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expect(new </a:t>
            </a:r>
            <a:r>
              <a:rPr kumimoji="0" lang="en-US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toBeTruthy</a:t>
            </a: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});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613" y="5149657"/>
            <a:ext cx="8359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Consolas" panose="020B0609020204030204" pitchFamily="49" charset="0"/>
              </a:rPr>
              <a:t>Add an additional </a:t>
            </a:r>
            <a:r>
              <a:rPr lang="de-DE" sz="2800" dirty="0" err="1" smtClean="0">
                <a:latin typeface="Consolas" panose="020B0609020204030204" pitchFamily="49" charset="0"/>
              </a:rPr>
              <a:t>unit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test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making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br>
              <a:rPr lang="de-DE" sz="2800" dirty="0" smtClean="0">
                <a:latin typeface="Consolas" panose="020B0609020204030204" pitchFamily="49" charset="0"/>
              </a:rPr>
            </a:br>
            <a:r>
              <a:rPr lang="de-DE" sz="2800" dirty="0" err="1" smtClean="0">
                <a:latin typeface="Consolas" panose="020B0609020204030204" pitchFamily="49" charset="0"/>
              </a:rPr>
              <a:t>sure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constructor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logic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works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as</a:t>
            </a:r>
            <a:r>
              <a:rPr lang="de-DE" sz="2800" dirty="0" smtClean="0">
                <a:latin typeface="Consolas" panose="020B0609020204030204" pitchFamily="49" charset="0"/>
              </a:rPr>
              <a:t> </a:t>
            </a:r>
            <a:r>
              <a:rPr lang="de-DE" sz="2800" dirty="0" err="1" smtClean="0">
                <a:latin typeface="Consolas" panose="020B0609020204030204" pitchFamily="49" charset="0"/>
              </a:rPr>
              <a:t>expected</a:t>
            </a:r>
            <a:endParaRPr lang="de-DE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Additional Unit Test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7141" y="1694749"/>
            <a:ext cx="6711774" cy="265324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it('should accept values in the constructor', () =&gt;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let </a:t>
            </a:r>
            <a:r>
              <a:rPr kumimoji="0" lang="en-US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kumimoji="0" lang="en-US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title: 'hello',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complete: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expect(</a:t>
            </a:r>
            <a:r>
              <a:rPr kumimoji="0" lang="en-US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todo.title</a:t>
            </a: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('hello');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expect(</a:t>
            </a:r>
            <a:r>
              <a:rPr kumimoji="0" lang="en-US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todo.complete</a:t>
            </a: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(true);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7141" y="4790941"/>
            <a:ext cx="325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Start </a:t>
            </a:r>
            <a:r>
              <a:rPr lang="de-DE" sz="2800" dirty="0" err="1" smtClean="0"/>
              <a:t>verifing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: </a:t>
            </a:r>
            <a:br>
              <a:rPr lang="de-DE" sz="2800" dirty="0" smtClean="0"/>
            </a:br>
            <a:r>
              <a:rPr lang="de-DE" sz="2800" dirty="0" smtClean="0"/>
              <a:t>	</a:t>
            </a:r>
            <a:r>
              <a:rPr lang="de-DE" sz="2800" dirty="0" err="1" smtClean="0"/>
              <a:t>ng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288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426" y="2109910"/>
            <a:ext cx="7372350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984124"/>
            <a:ext cx="8751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If</a:t>
            </a:r>
            <a:r>
              <a:rPr lang="de-DE" sz="2800" dirty="0" smtClean="0"/>
              <a:t> not </a:t>
            </a:r>
            <a:r>
              <a:rPr lang="de-DE" sz="2800" dirty="0" err="1" smtClean="0"/>
              <a:t>get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according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link: </a:t>
            </a:r>
            <a:r>
              <a:rPr lang="de-DE" sz="2800" dirty="0" err="1" smtClean="0">
                <a:hlinkClick r:id="rId3"/>
              </a:rPr>
              <a:t>Example</a:t>
            </a:r>
            <a:r>
              <a:rPr lang="de-DE" sz="2800" dirty="0" smtClean="0">
                <a:hlinkClick r:id="rId3"/>
              </a:rPr>
              <a:t> </a:t>
            </a:r>
            <a:r>
              <a:rPr lang="de-DE" sz="2800" dirty="0" err="1" smtClean="0">
                <a:hlinkClick r:id="rId3"/>
              </a:rPr>
              <a:t>gitHub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744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TodoDataService</a:t>
            </a:r>
            <a:r>
              <a:rPr lang="de-DE" dirty="0" smtClean="0"/>
              <a:t> 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about</a:t>
            </a:r>
            <a:r>
              <a:rPr lang="de-DE" dirty="0" smtClean="0"/>
              <a:t> REST API,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just a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Angular CLI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will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TodoData</a:t>
            </a:r>
            <a:r>
              <a:rPr lang="de-DE" dirty="0" smtClean="0"/>
              <a:t>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ng</a:t>
            </a:r>
            <a:r>
              <a:rPr lang="de-DE" dirty="0" smtClean="0">
                <a:sym typeface="Wingdings" panose="05000000000000000000" pitchFamily="2" charset="2"/>
              </a:rPr>
              <a:t> g s &lt;</a:t>
            </a:r>
            <a:r>
              <a:rPr lang="de-DE" dirty="0" err="1" smtClean="0">
                <a:sym typeface="Wingdings" panose="05000000000000000000" pitchFamily="2" charset="2"/>
              </a:rPr>
              <a:t>filename</a:t>
            </a:r>
            <a:r>
              <a:rPr lang="de-DE" dirty="0" smtClean="0">
                <a:sym typeface="Wingdings" panose="05000000000000000000" pitchFamily="2" charset="2"/>
              </a:rPr>
              <a:t>&gt;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Result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--</a:t>
            </a:r>
            <a:r>
              <a:rPr lang="de-DE" dirty="0" err="1" smtClean="0"/>
              <a:t>spec</a:t>
            </a:r>
            <a:r>
              <a:rPr lang="de-DE" dirty="0" smtClean="0"/>
              <a:t>. </a:t>
            </a:r>
            <a:r>
              <a:rPr lang="de-DE" dirty="0" err="1" smtClean="0"/>
              <a:t>When</a:t>
            </a:r>
            <a:r>
              <a:rPr lang="de-DE" dirty="0" smtClean="0"/>
              <a:t> Angular CLI </a:t>
            </a:r>
            <a:r>
              <a:rPr lang="de-DE" dirty="0" err="1" smtClean="0"/>
              <a:t>creates</a:t>
            </a:r>
            <a:r>
              <a:rPr lang="de-DE" dirty="0" smtClean="0"/>
              <a:t> a Service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) :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77062"/>
            <a:ext cx="9713194" cy="10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todo-data.service.ts</a:t>
            </a:r>
            <a:r>
              <a:rPr lang="de-DE" dirty="0" smtClean="0"/>
              <a:t> + </a:t>
            </a:r>
            <a:br>
              <a:rPr lang="de-DE" dirty="0" smtClean="0"/>
            </a:br>
            <a:r>
              <a:rPr lang="de-DE" dirty="0" err="1" smtClean="0"/>
              <a:t>todo-data.service.spec.ts</a:t>
            </a:r>
            <a:endParaRPr lang="de-DE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0881"/>
              </p:ext>
            </p:extLst>
          </p:nvPr>
        </p:nvGraphicFramePr>
        <p:xfrm>
          <a:off x="3063025" y="26359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Wordpad Document" showAsIcon="1" r:id="rId3" imgW="914400" imgH="771480" progId="WordPad.Document.1">
                  <p:embed/>
                </p:oleObj>
              </mc:Choice>
              <mc:Fallback>
                <p:oleObj name="Wordpad Document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025" y="26359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99683"/>
              </p:ext>
            </p:extLst>
          </p:nvPr>
        </p:nvGraphicFramePr>
        <p:xfrm>
          <a:off x="938011" y="263594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Wordpad Document" showAsIcon="1" r:id="rId5" imgW="914400" imgH="771480" progId="WordPad.Document.1">
                  <p:embed/>
                </p:oleObj>
              </mc:Choice>
              <mc:Fallback>
                <p:oleObj name="Wordpad Document" showAsIcon="1" r:id="rId5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011" y="263594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8011" y="3709115"/>
            <a:ext cx="54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Insert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Wordpad Document</vt:lpstr>
      <vt:lpstr>Angular 2 Tutorial</vt:lpstr>
      <vt:lpstr>Initialisation</vt:lpstr>
      <vt:lpstr>Creating the Todo Class</vt:lpstr>
      <vt:lpstr>Providing constructor logic for more convinience </vt:lpstr>
      <vt:lpstr>Easy Test Setup </vt:lpstr>
      <vt:lpstr>Additional Unit Test</vt:lpstr>
      <vt:lpstr>Result when everything worked fine</vt:lpstr>
      <vt:lpstr>Creating TodoDataService Service</vt:lpstr>
      <vt:lpstr>todo-data.service.ts +  todo-data.service.spec.ts</vt:lpstr>
      <vt:lpstr>Some definitions </vt:lpstr>
      <vt:lpstr>PowerPoint Presentation</vt:lpstr>
      <vt:lpstr>PowerPoint Presentation</vt:lpstr>
      <vt:lpstr>Editing the AppComponent Component</vt:lpstr>
      <vt:lpstr>Change app.component.html </vt:lpstr>
      <vt:lpstr>app.component.xx files</vt:lpstr>
      <vt:lpstr>Changes for let the app working correct app.Component.spec.ts</vt:lpstr>
      <vt:lpstr>app.Component.spec.ts</vt:lpstr>
      <vt:lpstr>app.Component.spec.ts</vt:lpstr>
      <vt:lpstr>Backup</vt:lpstr>
      <vt:lpstr>Explanation of the html page</vt:lpstr>
      <vt:lpstr>PowerPoint Presentation</vt:lpstr>
      <vt:lpstr>PowerPoint Presentation</vt:lpstr>
    </vt:vector>
  </TitlesOfParts>
  <Company>Daimler FleetBoard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Tutorial</dc:title>
  <dc:creator>Karin Mayer</dc:creator>
  <cp:lastModifiedBy>Karin Mayer</cp:lastModifiedBy>
  <cp:revision>38</cp:revision>
  <dcterms:created xsi:type="dcterms:W3CDTF">2018-01-31T07:58:11Z</dcterms:created>
  <dcterms:modified xsi:type="dcterms:W3CDTF">2018-02-05T09:30:25Z</dcterms:modified>
</cp:coreProperties>
</file>