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Nuni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regular.fntdata"/><Relationship Id="rId11" Type="http://schemas.openxmlformats.org/officeDocument/2006/relationships/slide" Target="slides/slide6.xml"/><Relationship Id="rId22" Type="http://schemas.openxmlformats.org/officeDocument/2006/relationships/font" Target="fonts/Nunito-italic.fntdata"/><Relationship Id="rId10" Type="http://schemas.openxmlformats.org/officeDocument/2006/relationships/slide" Target="slides/slide5.xml"/><Relationship Id="rId21" Type="http://schemas.openxmlformats.org/officeDocument/2006/relationships/font" Target="fonts/Nuni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Nuni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e99b79c079_10_27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e99b79c079_10_27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e99b79c079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e99b79c079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e99b79c079_10_8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e99b79c079_10_8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e99b79c079_6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e99b79c079_6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e99b79c079_6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e99b79c079_6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e99b79c079_1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e99b79c079_1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e983497fe7_0_1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e983497fe7_0_1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e8b7d1ce8c_0_6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e8b7d1ce8c_0_6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e8b7d1ce8c_0_6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e8b7d1ce8c_0_6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e8b7d1ce8c_0_6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e8b7d1ce8c_0_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e8b7d1ce8c_0_6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e8b7d1ce8c_0_6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e9a9998149_3_5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e9a9998149_3_5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e9a9998149_3_7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e9a9998149_3_7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e9a9998149_3_7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e9a9998149_3_7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p:cSld name="AUTOLAYOUT_2">
    <p:spTree>
      <p:nvGrpSpPr>
        <p:cNvPr id="124" name="Shape 124"/>
        <p:cNvGrpSpPr/>
        <p:nvPr/>
      </p:nvGrpSpPr>
      <p:grpSpPr>
        <a:xfrm>
          <a:off x="0" y="0"/>
          <a:ext cx="0" cy="0"/>
          <a:chOff x="0" y="0"/>
          <a:chExt cx="0" cy="0"/>
        </a:xfrm>
      </p:grpSpPr>
      <p:sp>
        <p:nvSpPr>
          <p:cNvPr id="125" name="Google Shape;125;p13"/>
          <p:cNvSpPr/>
          <p:nvPr/>
        </p:nvSpPr>
        <p:spPr>
          <a:xfrm>
            <a:off x="0" y="0"/>
            <a:ext cx="9144000" cy="5143500"/>
          </a:xfrm>
          <a:prstGeom prst="rect">
            <a:avLst/>
          </a:prstGeom>
          <a:solidFill>
            <a:srgbClr val="1129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6" name="Google Shape;126;p13"/>
          <p:cNvPicPr preferRelativeResize="0"/>
          <p:nvPr/>
        </p:nvPicPr>
        <p:blipFill rotWithShape="1">
          <a:blip r:embed="rId2">
            <a:alphaModFix/>
          </a:blip>
          <a:srcRect b="39320" l="0" r="0" t="0"/>
          <a:stretch/>
        </p:blipFill>
        <p:spPr>
          <a:xfrm>
            <a:off x="5109175" y="3775700"/>
            <a:ext cx="3123900" cy="1367799"/>
          </a:xfrm>
          <a:prstGeom prst="rect">
            <a:avLst/>
          </a:prstGeom>
          <a:noFill/>
          <a:ln>
            <a:noFill/>
          </a:ln>
        </p:spPr>
      </p:pic>
      <p:pic>
        <p:nvPicPr>
          <p:cNvPr id="127" name="Google Shape;127;p13"/>
          <p:cNvPicPr preferRelativeResize="0"/>
          <p:nvPr/>
        </p:nvPicPr>
        <p:blipFill rotWithShape="1">
          <a:blip r:embed="rId2">
            <a:alphaModFix/>
          </a:blip>
          <a:srcRect b="39320" l="0" r="12838" t="0"/>
          <a:stretch/>
        </p:blipFill>
        <p:spPr>
          <a:xfrm>
            <a:off x="6421300" y="3775700"/>
            <a:ext cx="2722699" cy="1367799"/>
          </a:xfrm>
          <a:prstGeom prst="rect">
            <a:avLst/>
          </a:prstGeom>
          <a:noFill/>
          <a:ln>
            <a:noFill/>
          </a:ln>
        </p:spPr>
      </p:pic>
      <p:sp>
        <p:nvSpPr>
          <p:cNvPr id="128" name="Google Shape;128;p13"/>
          <p:cNvSpPr txBox="1"/>
          <p:nvPr>
            <p:ph type="ctrTitle"/>
          </p:nvPr>
        </p:nvSpPr>
        <p:spPr>
          <a:xfrm>
            <a:off x="323525" y="323525"/>
            <a:ext cx="3780300" cy="1744800"/>
          </a:xfrm>
          <a:prstGeom prst="rect">
            <a:avLst/>
          </a:prstGeom>
          <a:noFill/>
        </p:spPr>
        <p:txBody>
          <a:bodyPr anchorCtr="0" anchor="b" bIns="91425" lIns="91425" spcFirstLastPara="1" rIns="91425" wrap="square" tIns="91425">
            <a:normAutofit/>
          </a:bodyPr>
          <a:lstStyle>
            <a:lvl1pPr lvl="0" algn="l">
              <a:lnSpc>
                <a:spcPct val="100000"/>
              </a:lnSpc>
              <a:spcBef>
                <a:spcPts val="0"/>
              </a:spcBef>
              <a:spcAft>
                <a:spcPts val="0"/>
              </a:spcAft>
              <a:buClr>
                <a:srgbClr val="FFFFFF"/>
              </a:buClr>
              <a:buSzPts val="2400"/>
              <a:buNone/>
              <a:defRPr sz="2400">
                <a:solidFill>
                  <a:srgbClr val="FFFFFF"/>
                </a:solidFill>
              </a:defRPr>
            </a:lvl1pPr>
            <a:lvl2pPr lvl="1" algn="l">
              <a:lnSpc>
                <a:spcPct val="100000"/>
              </a:lnSpc>
              <a:spcBef>
                <a:spcPts val="0"/>
              </a:spcBef>
              <a:spcAft>
                <a:spcPts val="0"/>
              </a:spcAft>
              <a:buClr>
                <a:srgbClr val="FFFFFF"/>
              </a:buClr>
              <a:buSzPts val="2400"/>
              <a:buNone/>
              <a:defRPr sz="2400">
                <a:solidFill>
                  <a:srgbClr val="FFFFFF"/>
                </a:solidFill>
              </a:defRPr>
            </a:lvl2pPr>
            <a:lvl3pPr lvl="2" algn="l">
              <a:lnSpc>
                <a:spcPct val="100000"/>
              </a:lnSpc>
              <a:spcBef>
                <a:spcPts val="0"/>
              </a:spcBef>
              <a:spcAft>
                <a:spcPts val="0"/>
              </a:spcAft>
              <a:buClr>
                <a:srgbClr val="FFFFFF"/>
              </a:buClr>
              <a:buSzPts val="2400"/>
              <a:buNone/>
              <a:defRPr sz="2400">
                <a:solidFill>
                  <a:srgbClr val="FFFFFF"/>
                </a:solidFill>
              </a:defRPr>
            </a:lvl3pPr>
            <a:lvl4pPr lvl="3" algn="l">
              <a:lnSpc>
                <a:spcPct val="100000"/>
              </a:lnSpc>
              <a:spcBef>
                <a:spcPts val="0"/>
              </a:spcBef>
              <a:spcAft>
                <a:spcPts val="0"/>
              </a:spcAft>
              <a:buClr>
                <a:srgbClr val="FFFFFF"/>
              </a:buClr>
              <a:buSzPts val="2400"/>
              <a:buNone/>
              <a:defRPr sz="2400">
                <a:solidFill>
                  <a:srgbClr val="FFFFFF"/>
                </a:solidFill>
              </a:defRPr>
            </a:lvl4pPr>
            <a:lvl5pPr lvl="4" algn="l">
              <a:lnSpc>
                <a:spcPct val="100000"/>
              </a:lnSpc>
              <a:spcBef>
                <a:spcPts val="0"/>
              </a:spcBef>
              <a:spcAft>
                <a:spcPts val="0"/>
              </a:spcAft>
              <a:buClr>
                <a:srgbClr val="FFFFFF"/>
              </a:buClr>
              <a:buSzPts val="2400"/>
              <a:buNone/>
              <a:defRPr sz="2400">
                <a:solidFill>
                  <a:srgbClr val="FFFFFF"/>
                </a:solidFill>
              </a:defRPr>
            </a:lvl5pPr>
            <a:lvl6pPr lvl="5" algn="l">
              <a:lnSpc>
                <a:spcPct val="100000"/>
              </a:lnSpc>
              <a:spcBef>
                <a:spcPts val="0"/>
              </a:spcBef>
              <a:spcAft>
                <a:spcPts val="0"/>
              </a:spcAft>
              <a:buClr>
                <a:srgbClr val="FFFFFF"/>
              </a:buClr>
              <a:buSzPts val="2400"/>
              <a:buNone/>
              <a:defRPr sz="2400">
                <a:solidFill>
                  <a:srgbClr val="FFFFFF"/>
                </a:solidFill>
              </a:defRPr>
            </a:lvl6pPr>
            <a:lvl7pPr lvl="6" algn="l">
              <a:lnSpc>
                <a:spcPct val="100000"/>
              </a:lnSpc>
              <a:spcBef>
                <a:spcPts val="0"/>
              </a:spcBef>
              <a:spcAft>
                <a:spcPts val="0"/>
              </a:spcAft>
              <a:buClr>
                <a:srgbClr val="FFFFFF"/>
              </a:buClr>
              <a:buSzPts val="2400"/>
              <a:buNone/>
              <a:defRPr sz="2400">
                <a:solidFill>
                  <a:srgbClr val="FFFFFF"/>
                </a:solidFill>
              </a:defRPr>
            </a:lvl7pPr>
            <a:lvl8pPr lvl="7" algn="l">
              <a:lnSpc>
                <a:spcPct val="100000"/>
              </a:lnSpc>
              <a:spcBef>
                <a:spcPts val="0"/>
              </a:spcBef>
              <a:spcAft>
                <a:spcPts val="0"/>
              </a:spcAft>
              <a:buClr>
                <a:srgbClr val="FFFFFF"/>
              </a:buClr>
              <a:buSzPts val="2400"/>
              <a:buNone/>
              <a:defRPr sz="2400">
                <a:solidFill>
                  <a:srgbClr val="FFFFFF"/>
                </a:solidFill>
              </a:defRPr>
            </a:lvl8pPr>
            <a:lvl9pPr lvl="8" algn="l">
              <a:lnSpc>
                <a:spcPct val="100000"/>
              </a:lnSpc>
              <a:spcBef>
                <a:spcPts val="0"/>
              </a:spcBef>
              <a:spcAft>
                <a:spcPts val="0"/>
              </a:spcAft>
              <a:buClr>
                <a:srgbClr val="FFFFFF"/>
              </a:buClr>
              <a:buSzPts val="2400"/>
              <a:buNone/>
              <a:defRPr sz="2400">
                <a:solidFill>
                  <a:srgbClr val="FFFFFF"/>
                </a:solidFill>
              </a:defRPr>
            </a:lvl9pPr>
          </a:lstStyle>
          <a:p/>
        </p:txBody>
      </p:sp>
      <p:sp>
        <p:nvSpPr>
          <p:cNvPr id="129" name="Google Shape;129;p13"/>
          <p:cNvSpPr txBox="1"/>
          <p:nvPr>
            <p:ph idx="1" type="body"/>
          </p:nvPr>
        </p:nvSpPr>
        <p:spPr>
          <a:xfrm>
            <a:off x="323525" y="2177775"/>
            <a:ext cx="3780300" cy="2254200"/>
          </a:xfrm>
          <a:prstGeom prst="rect">
            <a:avLst/>
          </a:prstGeom>
          <a:noFill/>
        </p:spPr>
        <p:txBody>
          <a:bodyPr anchorCtr="0" anchor="t" bIns="91425" lIns="91425" spcFirstLastPara="1" rIns="91425" wrap="square" tIns="91425">
            <a:normAutofit/>
          </a:bodyPr>
          <a:lstStyle>
            <a:lvl1pPr indent="-317500" lvl="0" marL="457200" algn="l">
              <a:lnSpc>
                <a:spcPct val="115000"/>
              </a:lnSpc>
              <a:spcBef>
                <a:spcPts val="0"/>
              </a:spcBef>
              <a:spcAft>
                <a:spcPts val="0"/>
              </a:spcAft>
              <a:buClr>
                <a:srgbClr val="FFFFFF"/>
              </a:buClr>
              <a:buSzPts val="1400"/>
              <a:buChar char="●"/>
              <a:defRPr sz="1400">
                <a:solidFill>
                  <a:srgbClr val="FFFFFF"/>
                </a:solidFill>
              </a:defRPr>
            </a:lvl1pPr>
            <a:lvl2pPr indent="-304800" lvl="1" marL="914400" algn="l">
              <a:lnSpc>
                <a:spcPct val="115000"/>
              </a:lnSpc>
              <a:spcBef>
                <a:spcPts val="0"/>
              </a:spcBef>
              <a:spcAft>
                <a:spcPts val="0"/>
              </a:spcAft>
              <a:buClr>
                <a:srgbClr val="FFFFFF"/>
              </a:buClr>
              <a:buSzPts val="1200"/>
              <a:buChar char="○"/>
              <a:defRPr sz="1200">
                <a:solidFill>
                  <a:srgbClr val="FFFFFF"/>
                </a:solidFill>
              </a:defRPr>
            </a:lvl2pPr>
            <a:lvl3pPr indent="-304800" lvl="2" marL="1371600" algn="l">
              <a:lnSpc>
                <a:spcPct val="115000"/>
              </a:lnSpc>
              <a:spcBef>
                <a:spcPts val="0"/>
              </a:spcBef>
              <a:spcAft>
                <a:spcPts val="0"/>
              </a:spcAft>
              <a:buClr>
                <a:srgbClr val="FFFFFF"/>
              </a:buClr>
              <a:buSzPts val="1200"/>
              <a:buChar char="■"/>
              <a:defRPr sz="1200">
                <a:solidFill>
                  <a:srgbClr val="FFFFFF"/>
                </a:solidFill>
              </a:defRPr>
            </a:lvl3pPr>
            <a:lvl4pPr indent="-304800" lvl="3" marL="1828800" algn="l">
              <a:lnSpc>
                <a:spcPct val="115000"/>
              </a:lnSpc>
              <a:spcBef>
                <a:spcPts val="0"/>
              </a:spcBef>
              <a:spcAft>
                <a:spcPts val="0"/>
              </a:spcAft>
              <a:buClr>
                <a:srgbClr val="FFFFFF"/>
              </a:buClr>
              <a:buSzPts val="1200"/>
              <a:buChar char="●"/>
              <a:defRPr sz="1200">
                <a:solidFill>
                  <a:srgbClr val="FFFFFF"/>
                </a:solidFill>
              </a:defRPr>
            </a:lvl4pPr>
            <a:lvl5pPr indent="-304800" lvl="4" marL="2286000" algn="l">
              <a:lnSpc>
                <a:spcPct val="115000"/>
              </a:lnSpc>
              <a:spcBef>
                <a:spcPts val="0"/>
              </a:spcBef>
              <a:spcAft>
                <a:spcPts val="0"/>
              </a:spcAft>
              <a:buClr>
                <a:srgbClr val="FFFFFF"/>
              </a:buClr>
              <a:buSzPts val="1200"/>
              <a:buChar char="○"/>
              <a:defRPr sz="1200">
                <a:solidFill>
                  <a:srgbClr val="FFFFFF"/>
                </a:solidFill>
              </a:defRPr>
            </a:lvl5pPr>
            <a:lvl6pPr indent="-304800" lvl="5" marL="2743200" algn="l">
              <a:lnSpc>
                <a:spcPct val="115000"/>
              </a:lnSpc>
              <a:spcBef>
                <a:spcPts val="0"/>
              </a:spcBef>
              <a:spcAft>
                <a:spcPts val="0"/>
              </a:spcAft>
              <a:buClr>
                <a:srgbClr val="FFFFFF"/>
              </a:buClr>
              <a:buSzPts val="1200"/>
              <a:buChar char="■"/>
              <a:defRPr sz="1200">
                <a:solidFill>
                  <a:srgbClr val="FFFFFF"/>
                </a:solidFill>
              </a:defRPr>
            </a:lvl6pPr>
            <a:lvl7pPr indent="-304800" lvl="6" marL="3200400" algn="l">
              <a:lnSpc>
                <a:spcPct val="115000"/>
              </a:lnSpc>
              <a:spcBef>
                <a:spcPts val="0"/>
              </a:spcBef>
              <a:spcAft>
                <a:spcPts val="0"/>
              </a:spcAft>
              <a:buClr>
                <a:srgbClr val="FFFFFF"/>
              </a:buClr>
              <a:buSzPts val="1200"/>
              <a:buChar char="●"/>
              <a:defRPr sz="1200">
                <a:solidFill>
                  <a:srgbClr val="FFFFFF"/>
                </a:solidFill>
              </a:defRPr>
            </a:lvl7pPr>
            <a:lvl8pPr indent="-304800" lvl="7" marL="3657600" algn="l">
              <a:lnSpc>
                <a:spcPct val="115000"/>
              </a:lnSpc>
              <a:spcBef>
                <a:spcPts val="0"/>
              </a:spcBef>
              <a:spcAft>
                <a:spcPts val="0"/>
              </a:spcAft>
              <a:buClr>
                <a:srgbClr val="FFFFFF"/>
              </a:buClr>
              <a:buSzPts val="1200"/>
              <a:buChar char="○"/>
              <a:defRPr sz="1200">
                <a:solidFill>
                  <a:srgbClr val="FFFFFF"/>
                </a:solidFill>
              </a:defRPr>
            </a:lvl8pPr>
            <a:lvl9pPr indent="-304800" lvl="8" marL="4114800" algn="l">
              <a:lnSpc>
                <a:spcPct val="115000"/>
              </a:lnSpc>
              <a:spcBef>
                <a:spcPts val="0"/>
              </a:spcBef>
              <a:spcAft>
                <a:spcPts val="0"/>
              </a:spcAft>
              <a:buClr>
                <a:srgbClr val="FFFFFF"/>
              </a:buClr>
              <a:buSzPts val="1200"/>
              <a:buChar char="■"/>
              <a:defRPr sz="1200">
                <a:solidFill>
                  <a:srgbClr val="FFFFFF"/>
                </a:solidFill>
              </a:defRPr>
            </a:lvl9pPr>
          </a:lstStyle>
          <a:p/>
        </p:txBody>
      </p:sp>
      <p:sp>
        <p:nvSpPr>
          <p:cNvPr id="130" name="Google Shape;130;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AUTOLAYOUT_4">
    <p:bg>
      <p:bgPr>
        <a:solidFill>
          <a:srgbClr val="FFFFFF"/>
        </a:solidFill>
      </p:bgPr>
    </p:bg>
    <p:spTree>
      <p:nvGrpSpPr>
        <p:cNvPr id="131" name="Shape 131"/>
        <p:cNvGrpSpPr/>
        <p:nvPr/>
      </p:nvGrpSpPr>
      <p:grpSpPr>
        <a:xfrm>
          <a:off x="0" y="0"/>
          <a:ext cx="0" cy="0"/>
          <a:chOff x="0" y="0"/>
          <a:chExt cx="0" cy="0"/>
        </a:xfrm>
      </p:grpSpPr>
      <p:sp>
        <p:nvSpPr>
          <p:cNvPr id="132" name="Google Shape;132;p14"/>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4"/>
          <p:cNvSpPr txBox="1"/>
          <p:nvPr>
            <p:ph type="title"/>
          </p:nvPr>
        </p:nvSpPr>
        <p:spPr>
          <a:xfrm>
            <a:off x="4049113" y="307825"/>
            <a:ext cx="4779300" cy="1418100"/>
          </a:xfrm>
          <a:prstGeom prst="rect">
            <a:avLst/>
          </a:prstGeom>
          <a:noFill/>
        </p:spPr>
        <p:txBody>
          <a:bodyPr anchorCtr="0" anchor="b" bIns="91425" lIns="91425" spcFirstLastPara="1" rIns="91425" wrap="square" tIns="91425">
            <a:normAutofit/>
          </a:bodyPr>
          <a:lstStyle>
            <a:lvl1pPr lvl="0" algn="l">
              <a:lnSpc>
                <a:spcPct val="100000"/>
              </a:lnSpc>
              <a:spcBef>
                <a:spcPts val="0"/>
              </a:spcBef>
              <a:spcAft>
                <a:spcPts val="0"/>
              </a:spcAft>
              <a:buClr>
                <a:schemeClr val="dk1"/>
              </a:buClr>
              <a:buSzPts val="3000"/>
              <a:buNone/>
              <a:defRPr sz="3000">
                <a:solidFill>
                  <a:schemeClr val="lt1"/>
                </a:solidFill>
              </a:defRPr>
            </a:lvl1pPr>
            <a:lvl2pPr lvl="1" algn="l">
              <a:lnSpc>
                <a:spcPct val="100000"/>
              </a:lnSpc>
              <a:spcBef>
                <a:spcPts val="0"/>
              </a:spcBef>
              <a:spcAft>
                <a:spcPts val="0"/>
              </a:spcAft>
              <a:buClr>
                <a:schemeClr val="dk1"/>
              </a:buClr>
              <a:buSzPts val="3000"/>
              <a:buNone/>
              <a:defRPr sz="3000">
                <a:solidFill>
                  <a:schemeClr val="lt1"/>
                </a:solidFill>
              </a:defRPr>
            </a:lvl2pPr>
            <a:lvl3pPr lvl="2" algn="l">
              <a:lnSpc>
                <a:spcPct val="100000"/>
              </a:lnSpc>
              <a:spcBef>
                <a:spcPts val="0"/>
              </a:spcBef>
              <a:spcAft>
                <a:spcPts val="0"/>
              </a:spcAft>
              <a:buClr>
                <a:schemeClr val="dk1"/>
              </a:buClr>
              <a:buSzPts val="3000"/>
              <a:buNone/>
              <a:defRPr sz="3000">
                <a:solidFill>
                  <a:schemeClr val="lt1"/>
                </a:solidFill>
              </a:defRPr>
            </a:lvl3pPr>
            <a:lvl4pPr lvl="3" algn="l">
              <a:lnSpc>
                <a:spcPct val="100000"/>
              </a:lnSpc>
              <a:spcBef>
                <a:spcPts val="0"/>
              </a:spcBef>
              <a:spcAft>
                <a:spcPts val="0"/>
              </a:spcAft>
              <a:buClr>
                <a:schemeClr val="dk1"/>
              </a:buClr>
              <a:buSzPts val="3000"/>
              <a:buNone/>
              <a:defRPr sz="3000">
                <a:solidFill>
                  <a:schemeClr val="lt1"/>
                </a:solidFill>
              </a:defRPr>
            </a:lvl4pPr>
            <a:lvl5pPr lvl="4" algn="l">
              <a:lnSpc>
                <a:spcPct val="100000"/>
              </a:lnSpc>
              <a:spcBef>
                <a:spcPts val="0"/>
              </a:spcBef>
              <a:spcAft>
                <a:spcPts val="0"/>
              </a:spcAft>
              <a:buClr>
                <a:schemeClr val="dk1"/>
              </a:buClr>
              <a:buSzPts val="3000"/>
              <a:buNone/>
              <a:defRPr sz="3000">
                <a:solidFill>
                  <a:schemeClr val="lt1"/>
                </a:solidFill>
              </a:defRPr>
            </a:lvl5pPr>
            <a:lvl6pPr lvl="5" algn="l">
              <a:lnSpc>
                <a:spcPct val="100000"/>
              </a:lnSpc>
              <a:spcBef>
                <a:spcPts val="0"/>
              </a:spcBef>
              <a:spcAft>
                <a:spcPts val="0"/>
              </a:spcAft>
              <a:buClr>
                <a:schemeClr val="dk1"/>
              </a:buClr>
              <a:buSzPts val="3000"/>
              <a:buNone/>
              <a:defRPr sz="3000">
                <a:solidFill>
                  <a:schemeClr val="lt1"/>
                </a:solidFill>
              </a:defRPr>
            </a:lvl6pPr>
            <a:lvl7pPr lvl="6" algn="l">
              <a:lnSpc>
                <a:spcPct val="100000"/>
              </a:lnSpc>
              <a:spcBef>
                <a:spcPts val="0"/>
              </a:spcBef>
              <a:spcAft>
                <a:spcPts val="0"/>
              </a:spcAft>
              <a:buClr>
                <a:schemeClr val="dk1"/>
              </a:buClr>
              <a:buSzPts val="3000"/>
              <a:buNone/>
              <a:defRPr sz="3000">
                <a:solidFill>
                  <a:schemeClr val="lt1"/>
                </a:solidFill>
              </a:defRPr>
            </a:lvl7pPr>
            <a:lvl8pPr lvl="7" algn="l">
              <a:lnSpc>
                <a:spcPct val="100000"/>
              </a:lnSpc>
              <a:spcBef>
                <a:spcPts val="0"/>
              </a:spcBef>
              <a:spcAft>
                <a:spcPts val="0"/>
              </a:spcAft>
              <a:buClr>
                <a:schemeClr val="dk1"/>
              </a:buClr>
              <a:buSzPts val="3000"/>
              <a:buNone/>
              <a:defRPr sz="3000">
                <a:solidFill>
                  <a:schemeClr val="lt1"/>
                </a:solidFill>
              </a:defRPr>
            </a:lvl8pPr>
            <a:lvl9pPr lvl="8" algn="l">
              <a:lnSpc>
                <a:spcPct val="100000"/>
              </a:lnSpc>
              <a:spcBef>
                <a:spcPts val="0"/>
              </a:spcBef>
              <a:spcAft>
                <a:spcPts val="0"/>
              </a:spcAft>
              <a:buClr>
                <a:schemeClr val="dk1"/>
              </a:buClr>
              <a:buSzPts val="3000"/>
              <a:buNone/>
              <a:defRPr sz="3000">
                <a:solidFill>
                  <a:schemeClr val="lt1"/>
                </a:solidFill>
              </a:defRPr>
            </a:lvl9pPr>
          </a:lstStyle>
          <a:p/>
        </p:txBody>
      </p:sp>
      <p:sp>
        <p:nvSpPr>
          <p:cNvPr id="134" name="Google Shape;134;p14"/>
          <p:cNvSpPr txBox="1"/>
          <p:nvPr>
            <p:ph idx="1" type="body"/>
          </p:nvPr>
        </p:nvSpPr>
        <p:spPr>
          <a:xfrm>
            <a:off x="4054888" y="1808125"/>
            <a:ext cx="4779300" cy="2768700"/>
          </a:xfrm>
          <a:prstGeom prst="rect">
            <a:avLst/>
          </a:prstGeom>
          <a:noFill/>
        </p:spPr>
        <p:txBody>
          <a:bodyPr anchorCtr="0" anchor="t" bIns="91425" lIns="91425" spcFirstLastPara="1" rIns="91425" wrap="square" tIns="91425">
            <a:normAutofit/>
          </a:bodyPr>
          <a:lstStyle>
            <a:lvl1pPr indent="-317500" lvl="0" marL="457200" algn="l">
              <a:lnSpc>
                <a:spcPct val="115000"/>
              </a:lnSpc>
              <a:spcBef>
                <a:spcPts val="0"/>
              </a:spcBef>
              <a:spcAft>
                <a:spcPts val="0"/>
              </a:spcAft>
              <a:buClr>
                <a:schemeClr val="dk2"/>
              </a:buClr>
              <a:buSzPts val="1400"/>
              <a:buChar char="●"/>
              <a:defRPr sz="1400">
                <a:solidFill>
                  <a:schemeClr val="dk2"/>
                </a:solidFill>
              </a:defRPr>
            </a:lvl1pPr>
            <a:lvl2pPr indent="-304800" lvl="1" marL="914400" algn="l">
              <a:lnSpc>
                <a:spcPct val="115000"/>
              </a:lnSpc>
              <a:spcBef>
                <a:spcPts val="0"/>
              </a:spcBef>
              <a:spcAft>
                <a:spcPts val="0"/>
              </a:spcAft>
              <a:buClr>
                <a:schemeClr val="dk2"/>
              </a:buClr>
              <a:buSzPts val="1200"/>
              <a:buChar char="○"/>
              <a:defRPr sz="1200">
                <a:solidFill>
                  <a:schemeClr val="dk2"/>
                </a:solidFill>
              </a:defRPr>
            </a:lvl2pPr>
            <a:lvl3pPr indent="-304800" lvl="2" marL="1371600" algn="l">
              <a:lnSpc>
                <a:spcPct val="115000"/>
              </a:lnSpc>
              <a:spcBef>
                <a:spcPts val="0"/>
              </a:spcBef>
              <a:spcAft>
                <a:spcPts val="0"/>
              </a:spcAft>
              <a:buClr>
                <a:schemeClr val="dk2"/>
              </a:buClr>
              <a:buSzPts val="1200"/>
              <a:buChar char="■"/>
              <a:defRPr sz="1200">
                <a:solidFill>
                  <a:schemeClr val="dk2"/>
                </a:solidFill>
              </a:defRPr>
            </a:lvl3pPr>
            <a:lvl4pPr indent="-304800" lvl="3" marL="1828800" algn="l">
              <a:lnSpc>
                <a:spcPct val="115000"/>
              </a:lnSpc>
              <a:spcBef>
                <a:spcPts val="0"/>
              </a:spcBef>
              <a:spcAft>
                <a:spcPts val="0"/>
              </a:spcAft>
              <a:buClr>
                <a:schemeClr val="dk2"/>
              </a:buClr>
              <a:buSzPts val="1200"/>
              <a:buChar char="●"/>
              <a:defRPr sz="1200">
                <a:solidFill>
                  <a:schemeClr val="dk2"/>
                </a:solidFill>
              </a:defRPr>
            </a:lvl4pPr>
            <a:lvl5pPr indent="-304800" lvl="4" marL="2286000" algn="l">
              <a:lnSpc>
                <a:spcPct val="115000"/>
              </a:lnSpc>
              <a:spcBef>
                <a:spcPts val="0"/>
              </a:spcBef>
              <a:spcAft>
                <a:spcPts val="0"/>
              </a:spcAft>
              <a:buClr>
                <a:schemeClr val="dk2"/>
              </a:buClr>
              <a:buSzPts val="1200"/>
              <a:buChar char="○"/>
              <a:defRPr sz="1200">
                <a:solidFill>
                  <a:schemeClr val="dk2"/>
                </a:solidFill>
              </a:defRPr>
            </a:lvl5pPr>
            <a:lvl6pPr indent="-304800" lvl="5" marL="2743200" algn="l">
              <a:lnSpc>
                <a:spcPct val="115000"/>
              </a:lnSpc>
              <a:spcBef>
                <a:spcPts val="0"/>
              </a:spcBef>
              <a:spcAft>
                <a:spcPts val="0"/>
              </a:spcAft>
              <a:buClr>
                <a:schemeClr val="dk2"/>
              </a:buClr>
              <a:buSzPts val="1200"/>
              <a:buChar char="■"/>
              <a:defRPr sz="1200">
                <a:solidFill>
                  <a:schemeClr val="dk2"/>
                </a:solidFill>
              </a:defRPr>
            </a:lvl6pPr>
            <a:lvl7pPr indent="-304800" lvl="6" marL="3200400" algn="l">
              <a:lnSpc>
                <a:spcPct val="115000"/>
              </a:lnSpc>
              <a:spcBef>
                <a:spcPts val="0"/>
              </a:spcBef>
              <a:spcAft>
                <a:spcPts val="0"/>
              </a:spcAft>
              <a:buClr>
                <a:schemeClr val="dk2"/>
              </a:buClr>
              <a:buSzPts val="1200"/>
              <a:buChar char="●"/>
              <a:defRPr sz="1200">
                <a:solidFill>
                  <a:schemeClr val="dk2"/>
                </a:solidFill>
              </a:defRPr>
            </a:lvl7pPr>
            <a:lvl8pPr indent="-304800" lvl="7" marL="3657600" algn="l">
              <a:lnSpc>
                <a:spcPct val="115000"/>
              </a:lnSpc>
              <a:spcBef>
                <a:spcPts val="0"/>
              </a:spcBef>
              <a:spcAft>
                <a:spcPts val="0"/>
              </a:spcAft>
              <a:buClr>
                <a:schemeClr val="dk2"/>
              </a:buClr>
              <a:buSzPts val="1200"/>
              <a:buChar char="○"/>
              <a:defRPr sz="1200">
                <a:solidFill>
                  <a:schemeClr val="dk2"/>
                </a:solidFill>
              </a:defRPr>
            </a:lvl8pPr>
            <a:lvl9pPr indent="-304800" lvl="8" marL="4114800" algn="l">
              <a:lnSpc>
                <a:spcPct val="115000"/>
              </a:lnSpc>
              <a:spcBef>
                <a:spcPts val="0"/>
              </a:spcBef>
              <a:spcAft>
                <a:spcPts val="0"/>
              </a:spcAft>
              <a:buClr>
                <a:schemeClr val="dk2"/>
              </a:buClr>
              <a:buSzPts val="1200"/>
              <a:buChar char="■"/>
              <a:defRPr sz="1200">
                <a:solidFill>
                  <a:schemeClr val="dk2"/>
                </a:solidFill>
              </a:defRPr>
            </a:lvl9pPr>
          </a:lstStyle>
          <a:p/>
        </p:txBody>
      </p:sp>
      <p:sp>
        <p:nvSpPr>
          <p:cNvPr id="135" name="Google Shape;135;p1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5">
  <p:cSld name="AUTOLAYOUT_8">
    <p:bg>
      <p:bgPr>
        <a:solidFill>
          <a:srgbClr val="FFFFFF"/>
        </a:solidFill>
      </p:bgPr>
    </p:bg>
    <p:spTree>
      <p:nvGrpSpPr>
        <p:cNvPr id="136" name="Shape 136"/>
        <p:cNvGrpSpPr/>
        <p:nvPr/>
      </p:nvGrpSpPr>
      <p:grpSpPr>
        <a:xfrm>
          <a:off x="0" y="0"/>
          <a:ext cx="0" cy="0"/>
          <a:chOff x="0" y="0"/>
          <a:chExt cx="0" cy="0"/>
        </a:xfrm>
      </p:grpSpPr>
      <p:sp>
        <p:nvSpPr>
          <p:cNvPr id="137" name="Google Shape;137;p15"/>
          <p:cNvSpPr/>
          <p:nvPr/>
        </p:nvSpPr>
        <p:spPr>
          <a:xfrm>
            <a:off x="0" y="0"/>
            <a:ext cx="9144000" cy="5143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5"/>
          <p:cNvSpPr txBox="1"/>
          <p:nvPr>
            <p:ph type="ctrTitle"/>
          </p:nvPr>
        </p:nvSpPr>
        <p:spPr>
          <a:xfrm>
            <a:off x="1837575" y="1251525"/>
            <a:ext cx="5445900" cy="2640600"/>
          </a:xfrm>
          <a:prstGeom prst="rect">
            <a:avLst/>
          </a:prstGeom>
          <a:noFill/>
        </p:spPr>
        <p:txBody>
          <a:bodyPr anchorCtr="0" anchor="ctr" bIns="91425" lIns="91425" spcFirstLastPara="1" rIns="91425" wrap="square" tIns="91425">
            <a:normAutofit/>
          </a:bodyPr>
          <a:lstStyle>
            <a:lvl1pPr lvl="0" algn="ctr">
              <a:lnSpc>
                <a:spcPct val="100000"/>
              </a:lnSpc>
              <a:spcBef>
                <a:spcPts val="0"/>
              </a:spcBef>
              <a:spcAft>
                <a:spcPts val="0"/>
              </a:spcAft>
              <a:buClr>
                <a:srgbClr val="FFFFFF"/>
              </a:buClr>
              <a:buSzPts val="4000"/>
              <a:buNone/>
              <a:defRPr b="1" sz="4000">
                <a:solidFill>
                  <a:srgbClr val="FFFFFF"/>
                </a:solidFill>
              </a:defRPr>
            </a:lvl1pPr>
            <a:lvl2pPr lvl="1" algn="ctr">
              <a:lnSpc>
                <a:spcPct val="100000"/>
              </a:lnSpc>
              <a:spcBef>
                <a:spcPts val="0"/>
              </a:spcBef>
              <a:spcAft>
                <a:spcPts val="0"/>
              </a:spcAft>
              <a:buClr>
                <a:srgbClr val="FFFFFF"/>
              </a:buClr>
              <a:buSzPts val="4000"/>
              <a:buNone/>
              <a:defRPr b="1" sz="4000">
                <a:solidFill>
                  <a:srgbClr val="FFFFFF"/>
                </a:solidFill>
              </a:defRPr>
            </a:lvl2pPr>
            <a:lvl3pPr lvl="2" algn="ctr">
              <a:lnSpc>
                <a:spcPct val="100000"/>
              </a:lnSpc>
              <a:spcBef>
                <a:spcPts val="0"/>
              </a:spcBef>
              <a:spcAft>
                <a:spcPts val="0"/>
              </a:spcAft>
              <a:buClr>
                <a:srgbClr val="FFFFFF"/>
              </a:buClr>
              <a:buSzPts val="4000"/>
              <a:buNone/>
              <a:defRPr b="1" sz="4000">
                <a:solidFill>
                  <a:srgbClr val="FFFFFF"/>
                </a:solidFill>
              </a:defRPr>
            </a:lvl3pPr>
            <a:lvl4pPr lvl="3" algn="ctr">
              <a:lnSpc>
                <a:spcPct val="100000"/>
              </a:lnSpc>
              <a:spcBef>
                <a:spcPts val="0"/>
              </a:spcBef>
              <a:spcAft>
                <a:spcPts val="0"/>
              </a:spcAft>
              <a:buClr>
                <a:srgbClr val="FFFFFF"/>
              </a:buClr>
              <a:buSzPts val="4000"/>
              <a:buNone/>
              <a:defRPr b="1" sz="4000">
                <a:solidFill>
                  <a:srgbClr val="FFFFFF"/>
                </a:solidFill>
              </a:defRPr>
            </a:lvl4pPr>
            <a:lvl5pPr lvl="4" algn="ctr">
              <a:lnSpc>
                <a:spcPct val="100000"/>
              </a:lnSpc>
              <a:spcBef>
                <a:spcPts val="0"/>
              </a:spcBef>
              <a:spcAft>
                <a:spcPts val="0"/>
              </a:spcAft>
              <a:buClr>
                <a:srgbClr val="FFFFFF"/>
              </a:buClr>
              <a:buSzPts val="4000"/>
              <a:buNone/>
              <a:defRPr b="1" sz="4000">
                <a:solidFill>
                  <a:srgbClr val="FFFFFF"/>
                </a:solidFill>
              </a:defRPr>
            </a:lvl5pPr>
            <a:lvl6pPr lvl="5" algn="ctr">
              <a:lnSpc>
                <a:spcPct val="100000"/>
              </a:lnSpc>
              <a:spcBef>
                <a:spcPts val="0"/>
              </a:spcBef>
              <a:spcAft>
                <a:spcPts val="0"/>
              </a:spcAft>
              <a:buClr>
                <a:srgbClr val="FFFFFF"/>
              </a:buClr>
              <a:buSzPts val="4000"/>
              <a:buNone/>
              <a:defRPr b="1" sz="4000">
                <a:solidFill>
                  <a:srgbClr val="FFFFFF"/>
                </a:solidFill>
              </a:defRPr>
            </a:lvl6pPr>
            <a:lvl7pPr lvl="6" algn="ctr">
              <a:lnSpc>
                <a:spcPct val="100000"/>
              </a:lnSpc>
              <a:spcBef>
                <a:spcPts val="0"/>
              </a:spcBef>
              <a:spcAft>
                <a:spcPts val="0"/>
              </a:spcAft>
              <a:buClr>
                <a:srgbClr val="FFFFFF"/>
              </a:buClr>
              <a:buSzPts val="4000"/>
              <a:buNone/>
              <a:defRPr b="1" sz="4000">
                <a:solidFill>
                  <a:srgbClr val="FFFFFF"/>
                </a:solidFill>
              </a:defRPr>
            </a:lvl7pPr>
            <a:lvl8pPr lvl="7" algn="ctr">
              <a:lnSpc>
                <a:spcPct val="100000"/>
              </a:lnSpc>
              <a:spcBef>
                <a:spcPts val="0"/>
              </a:spcBef>
              <a:spcAft>
                <a:spcPts val="0"/>
              </a:spcAft>
              <a:buClr>
                <a:srgbClr val="FFFFFF"/>
              </a:buClr>
              <a:buSzPts val="4000"/>
              <a:buNone/>
              <a:defRPr b="1" sz="4000">
                <a:solidFill>
                  <a:srgbClr val="FFFFFF"/>
                </a:solidFill>
              </a:defRPr>
            </a:lvl8pPr>
            <a:lvl9pPr lvl="8" algn="ctr">
              <a:lnSpc>
                <a:spcPct val="100000"/>
              </a:lnSpc>
              <a:spcBef>
                <a:spcPts val="0"/>
              </a:spcBef>
              <a:spcAft>
                <a:spcPts val="0"/>
              </a:spcAft>
              <a:buClr>
                <a:srgbClr val="FFFFFF"/>
              </a:buClr>
              <a:buSzPts val="4000"/>
              <a:buNone/>
              <a:defRPr b="1" sz="4000">
                <a:solidFill>
                  <a:srgbClr val="FFFFFF"/>
                </a:solidFill>
              </a:defRPr>
            </a:lvl9pPr>
          </a:lstStyle>
          <a:p/>
        </p:txBody>
      </p:sp>
      <p:sp>
        <p:nvSpPr>
          <p:cNvPr id="139" name="Google Shape;139;p15"/>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6">
  <p:cSld name="AUTOLAYOUT_9">
    <p:bg>
      <p:bgPr>
        <a:solidFill>
          <a:srgbClr val="FFFFFF"/>
        </a:solidFill>
      </p:bgPr>
    </p:bg>
    <p:spTree>
      <p:nvGrpSpPr>
        <p:cNvPr id="140" name="Shape 140"/>
        <p:cNvGrpSpPr/>
        <p:nvPr/>
      </p:nvGrpSpPr>
      <p:grpSpPr>
        <a:xfrm>
          <a:off x="0" y="0"/>
          <a:ext cx="0" cy="0"/>
          <a:chOff x="0" y="0"/>
          <a:chExt cx="0" cy="0"/>
        </a:xfrm>
      </p:grpSpPr>
      <p:sp>
        <p:nvSpPr>
          <p:cNvPr id="141" name="Google Shape;141;p16"/>
          <p:cNvSpPr/>
          <p:nvPr/>
        </p:nvSpPr>
        <p:spPr>
          <a:xfrm>
            <a:off x="0" y="0"/>
            <a:ext cx="9144000" cy="5143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6"/>
          <p:cNvSpPr txBox="1"/>
          <p:nvPr>
            <p:ph type="ctrTitle"/>
          </p:nvPr>
        </p:nvSpPr>
        <p:spPr>
          <a:xfrm>
            <a:off x="1837575" y="1251525"/>
            <a:ext cx="5445900" cy="2640600"/>
          </a:xfrm>
          <a:prstGeom prst="rect">
            <a:avLst/>
          </a:prstGeom>
          <a:noFill/>
        </p:spPr>
        <p:txBody>
          <a:bodyPr anchorCtr="0" anchor="ctr" bIns="91425" lIns="91425" spcFirstLastPara="1" rIns="91425" wrap="square" tIns="91425">
            <a:normAutofit/>
          </a:bodyPr>
          <a:lstStyle>
            <a:lvl1pPr lvl="0" algn="ctr">
              <a:lnSpc>
                <a:spcPct val="100000"/>
              </a:lnSpc>
              <a:spcBef>
                <a:spcPts val="0"/>
              </a:spcBef>
              <a:spcAft>
                <a:spcPts val="0"/>
              </a:spcAft>
              <a:buClr>
                <a:srgbClr val="FFFFFF"/>
              </a:buClr>
              <a:buSzPts val="4000"/>
              <a:buNone/>
              <a:defRPr b="1" sz="4000">
                <a:solidFill>
                  <a:srgbClr val="FFFFFF"/>
                </a:solidFill>
              </a:defRPr>
            </a:lvl1pPr>
            <a:lvl2pPr lvl="1" algn="ctr">
              <a:lnSpc>
                <a:spcPct val="100000"/>
              </a:lnSpc>
              <a:spcBef>
                <a:spcPts val="0"/>
              </a:spcBef>
              <a:spcAft>
                <a:spcPts val="0"/>
              </a:spcAft>
              <a:buClr>
                <a:srgbClr val="FFFFFF"/>
              </a:buClr>
              <a:buSzPts val="4000"/>
              <a:buNone/>
              <a:defRPr b="1" sz="4000">
                <a:solidFill>
                  <a:srgbClr val="FFFFFF"/>
                </a:solidFill>
              </a:defRPr>
            </a:lvl2pPr>
            <a:lvl3pPr lvl="2" algn="ctr">
              <a:lnSpc>
                <a:spcPct val="100000"/>
              </a:lnSpc>
              <a:spcBef>
                <a:spcPts val="0"/>
              </a:spcBef>
              <a:spcAft>
                <a:spcPts val="0"/>
              </a:spcAft>
              <a:buClr>
                <a:srgbClr val="FFFFFF"/>
              </a:buClr>
              <a:buSzPts val="4000"/>
              <a:buNone/>
              <a:defRPr b="1" sz="4000">
                <a:solidFill>
                  <a:srgbClr val="FFFFFF"/>
                </a:solidFill>
              </a:defRPr>
            </a:lvl3pPr>
            <a:lvl4pPr lvl="3" algn="ctr">
              <a:lnSpc>
                <a:spcPct val="100000"/>
              </a:lnSpc>
              <a:spcBef>
                <a:spcPts val="0"/>
              </a:spcBef>
              <a:spcAft>
                <a:spcPts val="0"/>
              </a:spcAft>
              <a:buClr>
                <a:srgbClr val="FFFFFF"/>
              </a:buClr>
              <a:buSzPts val="4000"/>
              <a:buNone/>
              <a:defRPr b="1" sz="4000">
                <a:solidFill>
                  <a:srgbClr val="FFFFFF"/>
                </a:solidFill>
              </a:defRPr>
            </a:lvl4pPr>
            <a:lvl5pPr lvl="4" algn="ctr">
              <a:lnSpc>
                <a:spcPct val="100000"/>
              </a:lnSpc>
              <a:spcBef>
                <a:spcPts val="0"/>
              </a:spcBef>
              <a:spcAft>
                <a:spcPts val="0"/>
              </a:spcAft>
              <a:buClr>
                <a:srgbClr val="FFFFFF"/>
              </a:buClr>
              <a:buSzPts val="4000"/>
              <a:buNone/>
              <a:defRPr b="1" sz="4000">
                <a:solidFill>
                  <a:srgbClr val="FFFFFF"/>
                </a:solidFill>
              </a:defRPr>
            </a:lvl5pPr>
            <a:lvl6pPr lvl="5" algn="ctr">
              <a:lnSpc>
                <a:spcPct val="100000"/>
              </a:lnSpc>
              <a:spcBef>
                <a:spcPts val="0"/>
              </a:spcBef>
              <a:spcAft>
                <a:spcPts val="0"/>
              </a:spcAft>
              <a:buClr>
                <a:srgbClr val="FFFFFF"/>
              </a:buClr>
              <a:buSzPts val="4000"/>
              <a:buNone/>
              <a:defRPr b="1" sz="4000">
                <a:solidFill>
                  <a:srgbClr val="FFFFFF"/>
                </a:solidFill>
              </a:defRPr>
            </a:lvl6pPr>
            <a:lvl7pPr lvl="6" algn="ctr">
              <a:lnSpc>
                <a:spcPct val="100000"/>
              </a:lnSpc>
              <a:spcBef>
                <a:spcPts val="0"/>
              </a:spcBef>
              <a:spcAft>
                <a:spcPts val="0"/>
              </a:spcAft>
              <a:buClr>
                <a:srgbClr val="FFFFFF"/>
              </a:buClr>
              <a:buSzPts val="4000"/>
              <a:buNone/>
              <a:defRPr b="1" sz="4000">
                <a:solidFill>
                  <a:srgbClr val="FFFFFF"/>
                </a:solidFill>
              </a:defRPr>
            </a:lvl7pPr>
            <a:lvl8pPr lvl="7" algn="ctr">
              <a:lnSpc>
                <a:spcPct val="100000"/>
              </a:lnSpc>
              <a:spcBef>
                <a:spcPts val="0"/>
              </a:spcBef>
              <a:spcAft>
                <a:spcPts val="0"/>
              </a:spcAft>
              <a:buClr>
                <a:srgbClr val="FFFFFF"/>
              </a:buClr>
              <a:buSzPts val="4000"/>
              <a:buNone/>
              <a:defRPr b="1" sz="4000">
                <a:solidFill>
                  <a:srgbClr val="FFFFFF"/>
                </a:solidFill>
              </a:defRPr>
            </a:lvl8pPr>
            <a:lvl9pPr lvl="8" algn="ctr">
              <a:lnSpc>
                <a:spcPct val="100000"/>
              </a:lnSpc>
              <a:spcBef>
                <a:spcPts val="0"/>
              </a:spcBef>
              <a:spcAft>
                <a:spcPts val="0"/>
              </a:spcAft>
              <a:buClr>
                <a:srgbClr val="FFFFFF"/>
              </a:buClr>
              <a:buSzPts val="4000"/>
              <a:buNone/>
              <a:defRPr b="1" sz="4000">
                <a:solidFill>
                  <a:srgbClr val="FFFFFF"/>
                </a:solidFill>
              </a:defRPr>
            </a:lvl9pPr>
          </a:lstStyle>
          <a:p/>
        </p:txBody>
      </p:sp>
      <p:sp>
        <p:nvSpPr>
          <p:cNvPr id="143" name="Google Shape;143;p16"/>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7">
  <p:cSld name="AUTOLAYOUT_10">
    <p:bg>
      <p:bgPr>
        <a:solidFill>
          <a:srgbClr val="FFFFFF"/>
        </a:solidFill>
      </p:bgPr>
    </p:bg>
    <p:spTree>
      <p:nvGrpSpPr>
        <p:cNvPr id="144" name="Shape 144"/>
        <p:cNvGrpSpPr/>
        <p:nvPr/>
      </p:nvGrpSpPr>
      <p:grpSpPr>
        <a:xfrm>
          <a:off x="0" y="0"/>
          <a:ext cx="0" cy="0"/>
          <a:chOff x="0" y="0"/>
          <a:chExt cx="0" cy="0"/>
        </a:xfrm>
      </p:grpSpPr>
      <p:sp>
        <p:nvSpPr>
          <p:cNvPr id="145" name="Google Shape;145;p17"/>
          <p:cNvSpPr/>
          <p:nvPr/>
        </p:nvSpPr>
        <p:spPr>
          <a:xfrm>
            <a:off x="0" y="0"/>
            <a:ext cx="9144000" cy="5143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7"/>
          <p:cNvSpPr txBox="1"/>
          <p:nvPr>
            <p:ph type="ctrTitle"/>
          </p:nvPr>
        </p:nvSpPr>
        <p:spPr>
          <a:xfrm>
            <a:off x="1837575" y="1251525"/>
            <a:ext cx="5445900" cy="2640600"/>
          </a:xfrm>
          <a:prstGeom prst="rect">
            <a:avLst/>
          </a:prstGeom>
          <a:noFill/>
        </p:spPr>
        <p:txBody>
          <a:bodyPr anchorCtr="0" anchor="ctr" bIns="91425" lIns="91425" spcFirstLastPara="1" rIns="91425" wrap="square" tIns="91425">
            <a:normAutofit/>
          </a:bodyPr>
          <a:lstStyle>
            <a:lvl1pPr lvl="0" algn="ctr">
              <a:lnSpc>
                <a:spcPct val="100000"/>
              </a:lnSpc>
              <a:spcBef>
                <a:spcPts val="0"/>
              </a:spcBef>
              <a:spcAft>
                <a:spcPts val="0"/>
              </a:spcAft>
              <a:buClr>
                <a:srgbClr val="FFFFFF"/>
              </a:buClr>
              <a:buSzPts val="4000"/>
              <a:buNone/>
              <a:defRPr b="1" sz="4000">
                <a:solidFill>
                  <a:srgbClr val="FFFFFF"/>
                </a:solidFill>
              </a:defRPr>
            </a:lvl1pPr>
            <a:lvl2pPr lvl="1" algn="ctr">
              <a:lnSpc>
                <a:spcPct val="100000"/>
              </a:lnSpc>
              <a:spcBef>
                <a:spcPts val="0"/>
              </a:spcBef>
              <a:spcAft>
                <a:spcPts val="0"/>
              </a:spcAft>
              <a:buClr>
                <a:srgbClr val="FFFFFF"/>
              </a:buClr>
              <a:buSzPts val="4000"/>
              <a:buNone/>
              <a:defRPr b="1" sz="4000">
                <a:solidFill>
                  <a:srgbClr val="FFFFFF"/>
                </a:solidFill>
              </a:defRPr>
            </a:lvl2pPr>
            <a:lvl3pPr lvl="2" algn="ctr">
              <a:lnSpc>
                <a:spcPct val="100000"/>
              </a:lnSpc>
              <a:spcBef>
                <a:spcPts val="0"/>
              </a:spcBef>
              <a:spcAft>
                <a:spcPts val="0"/>
              </a:spcAft>
              <a:buClr>
                <a:srgbClr val="FFFFFF"/>
              </a:buClr>
              <a:buSzPts val="4000"/>
              <a:buNone/>
              <a:defRPr b="1" sz="4000">
                <a:solidFill>
                  <a:srgbClr val="FFFFFF"/>
                </a:solidFill>
              </a:defRPr>
            </a:lvl3pPr>
            <a:lvl4pPr lvl="3" algn="ctr">
              <a:lnSpc>
                <a:spcPct val="100000"/>
              </a:lnSpc>
              <a:spcBef>
                <a:spcPts val="0"/>
              </a:spcBef>
              <a:spcAft>
                <a:spcPts val="0"/>
              </a:spcAft>
              <a:buClr>
                <a:srgbClr val="FFFFFF"/>
              </a:buClr>
              <a:buSzPts val="4000"/>
              <a:buNone/>
              <a:defRPr b="1" sz="4000">
                <a:solidFill>
                  <a:srgbClr val="FFFFFF"/>
                </a:solidFill>
              </a:defRPr>
            </a:lvl4pPr>
            <a:lvl5pPr lvl="4" algn="ctr">
              <a:lnSpc>
                <a:spcPct val="100000"/>
              </a:lnSpc>
              <a:spcBef>
                <a:spcPts val="0"/>
              </a:spcBef>
              <a:spcAft>
                <a:spcPts val="0"/>
              </a:spcAft>
              <a:buClr>
                <a:srgbClr val="FFFFFF"/>
              </a:buClr>
              <a:buSzPts val="4000"/>
              <a:buNone/>
              <a:defRPr b="1" sz="4000">
                <a:solidFill>
                  <a:srgbClr val="FFFFFF"/>
                </a:solidFill>
              </a:defRPr>
            </a:lvl5pPr>
            <a:lvl6pPr lvl="5" algn="ctr">
              <a:lnSpc>
                <a:spcPct val="100000"/>
              </a:lnSpc>
              <a:spcBef>
                <a:spcPts val="0"/>
              </a:spcBef>
              <a:spcAft>
                <a:spcPts val="0"/>
              </a:spcAft>
              <a:buClr>
                <a:srgbClr val="FFFFFF"/>
              </a:buClr>
              <a:buSzPts val="4000"/>
              <a:buNone/>
              <a:defRPr b="1" sz="4000">
                <a:solidFill>
                  <a:srgbClr val="FFFFFF"/>
                </a:solidFill>
              </a:defRPr>
            </a:lvl6pPr>
            <a:lvl7pPr lvl="6" algn="ctr">
              <a:lnSpc>
                <a:spcPct val="100000"/>
              </a:lnSpc>
              <a:spcBef>
                <a:spcPts val="0"/>
              </a:spcBef>
              <a:spcAft>
                <a:spcPts val="0"/>
              </a:spcAft>
              <a:buClr>
                <a:srgbClr val="FFFFFF"/>
              </a:buClr>
              <a:buSzPts val="4000"/>
              <a:buNone/>
              <a:defRPr b="1" sz="4000">
                <a:solidFill>
                  <a:srgbClr val="FFFFFF"/>
                </a:solidFill>
              </a:defRPr>
            </a:lvl7pPr>
            <a:lvl8pPr lvl="7" algn="ctr">
              <a:lnSpc>
                <a:spcPct val="100000"/>
              </a:lnSpc>
              <a:spcBef>
                <a:spcPts val="0"/>
              </a:spcBef>
              <a:spcAft>
                <a:spcPts val="0"/>
              </a:spcAft>
              <a:buClr>
                <a:srgbClr val="FFFFFF"/>
              </a:buClr>
              <a:buSzPts val="4000"/>
              <a:buNone/>
              <a:defRPr b="1" sz="4000">
                <a:solidFill>
                  <a:srgbClr val="FFFFFF"/>
                </a:solidFill>
              </a:defRPr>
            </a:lvl8pPr>
            <a:lvl9pPr lvl="8" algn="ctr">
              <a:lnSpc>
                <a:spcPct val="100000"/>
              </a:lnSpc>
              <a:spcBef>
                <a:spcPts val="0"/>
              </a:spcBef>
              <a:spcAft>
                <a:spcPts val="0"/>
              </a:spcAft>
              <a:buClr>
                <a:srgbClr val="FFFFFF"/>
              </a:buClr>
              <a:buSzPts val="4000"/>
              <a:buNone/>
              <a:defRPr b="1" sz="4000">
                <a:solidFill>
                  <a:srgbClr val="FFFFFF"/>
                </a:solidFill>
              </a:defRPr>
            </a:lvl9pPr>
          </a:lstStyle>
          <a:p/>
        </p:txBody>
      </p:sp>
      <p:sp>
        <p:nvSpPr>
          <p:cNvPr id="147" name="Google Shape;147;p17"/>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4">
  <p:cSld name="AUTOLAYOUT_11">
    <p:bg>
      <p:bgPr>
        <a:solidFill>
          <a:srgbClr val="FFFFFF"/>
        </a:solidFill>
      </p:bgPr>
    </p:bg>
    <p:spTree>
      <p:nvGrpSpPr>
        <p:cNvPr id="148" name="Shape 148"/>
        <p:cNvGrpSpPr/>
        <p:nvPr/>
      </p:nvGrpSpPr>
      <p:grpSpPr>
        <a:xfrm>
          <a:off x="0" y="0"/>
          <a:ext cx="0" cy="0"/>
          <a:chOff x="0" y="0"/>
          <a:chExt cx="0" cy="0"/>
        </a:xfrm>
      </p:grpSpPr>
      <p:sp>
        <p:nvSpPr>
          <p:cNvPr id="149" name="Google Shape;149;p18"/>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8"/>
          <p:cNvSpPr/>
          <p:nvPr/>
        </p:nvSpPr>
        <p:spPr>
          <a:xfrm>
            <a:off x="449260" y="531150"/>
            <a:ext cx="638100" cy="72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8"/>
          <p:cNvSpPr txBox="1"/>
          <p:nvPr>
            <p:ph type="ctrTitle"/>
          </p:nvPr>
        </p:nvSpPr>
        <p:spPr>
          <a:xfrm>
            <a:off x="323300" y="772850"/>
            <a:ext cx="2704200" cy="3140100"/>
          </a:xfrm>
          <a:prstGeom prst="rect">
            <a:avLst/>
          </a:prstGeom>
          <a:noFill/>
        </p:spPr>
        <p:txBody>
          <a:bodyPr anchorCtr="0" anchor="t" bIns="91425" lIns="91425" spcFirstLastPara="1" rIns="91425" wrap="square" tIns="91425">
            <a:normAutofit/>
          </a:bodyPr>
          <a:lstStyle>
            <a:lvl1pPr lvl="0" algn="l">
              <a:lnSpc>
                <a:spcPct val="100000"/>
              </a:lnSpc>
              <a:spcBef>
                <a:spcPts val="0"/>
              </a:spcBef>
              <a:spcAft>
                <a:spcPts val="0"/>
              </a:spcAft>
              <a:buClr>
                <a:srgbClr val="FFFFFF"/>
              </a:buClr>
              <a:buSzPts val="2800"/>
              <a:buNone/>
              <a:defRPr sz="2800">
                <a:solidFill>
                  <a:srgbClr val="FFFFFF"/>
                </a:solidFill>
              </a:defRPr>
            </a:lvl1pPr>
            <a:lvl2pPr lvl="1" algn="l">
              <a:lnSpc>
                <a:spcPct val="100000"/>
              </a:lnSpc>
              <a:spcBef>
                <a:spcPts val="0"/>
              </a:spcBef>
              <a:spcAft>
                <a:spcPts val="0"/>
              </a:spcAft>
              <a:buClr>
                <a:srgbClr val="FFFFFF"/>
              </a:buClr>
              <a:buSzPts val="2800"/>
              <a:buNone/>
              <a:defRPr sz="2800">
                <a:solidFill>
                  <a:srgbClr val="FFFFFF"/>
                </a:solidFill>
              </a:defRPr>
            </a:lvl2pPr>
            <a:lvl3pPr lvl="2" algn="l">
              <a:lnSpc>
                <a:spcPct val="100000"/>
              </a:lnSpc>
              <a:spcBef>
                <a:spcPts val="0"/>
              </a:spcBef>
              <a:spcAft>
                <a:spcPts val="0"/>
              </a:spcAft>
              <a:buClr>
                <a:srgbClr val="FFFFFF"/>
              </a:buClr>
              <a:buSzPts val="2800"/>
              <a:buNone/>
              <a:defRPr sz="2800">
                <a:solidFill>
                  <a:srgbClr val="FFFFFF"/>
                </a:solidFill>
              </a:defRPr>
            </a:lvl3pPr>
            <a:lvl4pPr lvl="3" algn="l">
              <a:lnSpc>
                <a:spcPct val="100000"/>
              </a:lnSpc>
              <a:spcBef>
                <a:spcPts val="0"/>
              </a:spcBef>
              <a:spcAft>
                <a:spcPts val="0"/>
              </a:spcAft>
              <a:buClr>
                <a:srgbClr val="FFFFFF"/>
              </a:buClr>
              <a:buSzPts val="2800"/>
              <a:buNone/>
              <a:defRPr sz="2800">
                <a:solidFill>
                  <a:srgbClr val="FFFFFF"/>
                </a:solidFill>
              </a:defRPr>
            </a:lvl4pPr>
            <a:lvl5pPr lvl="4" algn="l">
              <a:lnSpc>
                <a:spcPct val="100000"/>
              </a:lnSpc>
              <a:spcBef>
                <a:spcPts val="0"/>
              </a:spcBef>
              <a:spcAft>
                <a:spcPts val="0"/>
              </a:spcAft>
              <a:buClr>
                <a:srgbClr val="FFFFFF"/>
              </a:buClr>
              <a:buSzPts val="2800"/>
              <a:buNone/>
              <a:defRPr sz="2800">
                <a:solidFill>
                  <a:srgbClr val="FFFFFF"/>
                </a:solidFill>
              </a:defRPr>
            </a:lvl5pPr>
            <a:lvl6pPr lvl="5" algn="l">
              <a:lnSpc>
                <a:spcPct val="100000"/>
              </a:lnSpc>
              <a:spcBef>
                <a:spcPts val="0"/>
              </a:spcBef>
              <a:spcAft>
                <a:spcPts val="0"/>
              </a:spcAft>
              <a:buClr>
                <a:srgbClr val="FFFFFF"/>
              </a:buClr>
              <a:buSzPts val="2800"/>
              <a:buNone/>
              <a:defRPr sz="2800">
                <a:solidFill>
                  <a:srgbClr val="FFFFFF"/>
                </a:solidFill>
              </a:defRPr>
            </a:lvl6pPr>
            <a:lvl7pPr lvl="6" algn="l">
              <a:lnSpc>
                <a:spcPct val="100000"/>
              </a:lnSpc>
              <a:spcBef>
                <a:spcPts val="0"/>
              </a:spcBef>
              <a:spcAft>
                <a:spcPts val="0"/>
              </a:spcAft>
              <a:buClr>
                <a:srgbClr val="FFFFFF"/>
              </a:buClr>
              <a:buSzPts val="2800"/>
              <a:buNone/>
              <a:defRPr sz="2800">
                <a:solidFill>
                  <a:srgbClr val="FFFFFF"/>
                </a:solidFill>
              </a:defRPr>
            </a:lvl7pPr>
            <a:lvl8pPr lvl="7" algn="l">
              <a:lnSpc>
                <a:spcPct val="100000"/>
              </a:lnSpc>
              <a:spcBef>
                <a:spcPts val="0"/>
              </a:spcBef>
              <a:spcAft>
                <a:spcPts val="0"/>
              </a:spcAft>
              <a:buClr>
                <a:srgbClr val="FFFFFF"/>
              </a:buClr>
              <a:buSzPts val="2800"/>
              <a:buNone/>
              <a:defRPr sz="2800">
                <a:solidFill>
                  <a:srgbClr val="FFFFFF"/>
                </a:solidFill>
              </a:defRPr>
            </a:lvl8pPr>
            <a:lvl9pPr lvl="8" algn="l">
              <a:lnSpc>
                <a:spcPct val="100000"/>
              </a:lnSpc>
              <a:spcBef>
                <a:spcPts val="0"/>
              </a:spcBef>
              <a:spcAft>
                <a:spcPts val="0"/>
              </a:spcAft>
              <a:buClr>
                <a:srgbClr val="FFFFFF"/>
              </a:buClr>
              <a:buSzPts val="2800"/>
              <a:buNone/>
              <a:defRPr sz="2800">
                <a:solidFill>
                  <a:srgbClr val="FFFFFF"/>
                </a:solidFill>
              </a:defRPr>
            </a:lvl9pPr>
          </a:lstStyle>
          <a:p/>
        </p:txBody>
      </p:sp>
      <p:sp>
        <p:nvSpPr>
          <p:cNvPr id="152" name="Google Shape;152;p18"/>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9"/>
          <p:cNvSpPr txBox="1"/>
          <p:nvPr>
            <p:ph idx="1" type="body"/>
          </p:nvPr>
        </p:nvSpPr>
        <p:spPr>
          <a:xfrm>
            <a:off x="1782100" y="1444650"/>
            <a:ext cx="3780300" cy="22542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sz="3000">
                <a:solidFill>
                  <a:schemeClr val="accent4"/>
                </a:solidFill>
              </a:rPr>
              <a:t>PREDICTING WHETHER A TWEET IS NEGATIVE OR POSITIVE</a:t>
            </a:r>
            <a:endParaRPr sz="3000">
              <a:solidFill>
                <a:schemeClr val="accent4"/>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pic>
        <p:nvPicPr>
          <p:cNvPr id="211" name="Google Shape;211;p28"/>
          <p:cNvPicPr preferRelativeResize="0"/>
          <p:nvPr/>
        </p:nvPicPr>
        <p:blipFill rotWithShape="1">
          <a:blip r:embed="rId3">
            <a:alphaModFix/>
          </a:blip>
          <a:srcRect b="0" l="592" r="592" t="0"/>
          <a:stretch/>
        </p:blipFill>
        <p:spPr>
          <a:xfrm>
            <a:off x="3" y="0"/>
            <a:ext cx="3445527" cy="2571753"/>
          </a:xfrm>
          <a:prstGeom prst="rect">
            <a:avLst/>
          </a:prstGeom>
          <a:noFill/>
          <a:ln>
            <a:noFill/>
          </a:ln>
        </p:spPr>
      </p:pic>
      <p:pic>
        <p:nvPicPr>
          <p:cNvPr id="212" name="Google Shape;212;p28"/>
          <p:cNvPicPr preferRelativeResize="0"/>
          <p:nvPr/>
        </p:nvPicPr>
        <p:blipFill rotWithShape="1">
          <a:blip r:embed="rId4">
            <a:alphaModFix/>
          </a:blip>
          <a:srcRect b="5221" l="0" r="0" t="5212"/>
          <a:stretch/>
        </p:blipFill>
        <p:spPr>
          <a:xfrm>
            <a:off x="0" y="2571750"/>
            <a:ext cx="3445526" cy="2571751"/>
          </a:xfrm>
          <a:prstGeom prst="rect">
            <a:avLst/>
          </a:prstGeom>
          <a:noFill/>
          <a:ln>
            <a:noFill/>
          </a:ln>
        </p:spPr>
      </p:pic>
      <p:sp>
        <p:nvSpPr>
          <p:cNvPr id="213" name="Google Shape;213;p28"/>
          <p:cNvSpPr txBox="1"/>
          <p:nvPr>
            <p:ph type="title"/>
          </p:nvPr>
        </p:nvSpPr>
        <p:spPr>
          <a:xfrm>
            <a:off x="4049113" y="307825"/>
            <a:ext cx="4779300" cy="1418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chemeClr val="dk1"/>
                </a:solidFill>
              </a:rPr>
              <a:t>EDA Findings</a:t>
            </a:r>
            <a:endParaRPr>
              <a:solidFill>
                <a:schemeClr val="dk1"/>
              </a:solidFill>
            </a:endParaRPr>
          </a:p>
        </p:txBody>
      </p:sp>
      <p:sp>
        <p:nvSpPr>
          <p:cNvPr id="214" name="Google Shape;214;p28"/>
          <p:cNvSpPr txBox="1"/>
          <p:nvPr>
            <p:ph idx="1" type="body"/>
          </p:nvPr>
        </p:nvSpPr>
        <p:spPr>
          <a:xfrm>
            <a:off x="4054888" y="1808125"/>
            <a:ext cx="4779300" cy="2768700"/>
          </a:xfrm>
          <a:prstGeom prst="rect">
            <a:avLst/>
          </a:prstGeom>
        </p:spPr>
        <p:txBody>
          <a:bodyPr anchorCtr="0" anchor="t" bIns="91425" lIns="91425" spcFirstLastPara="1" rIns="91425" wrap="square" tIns="91425">
            <a:normAutofit fontScale="55000" lnSpcReduction="20000"/>
          </a:bodyPr>
          <a:lstStyle/>
          <a:p>
            <a:pPr indent="-315576" lvl="0" marL="457200" rtl="0" algn="l">
              <a:spcBef>
                <a:spcPts val="0"/>
              </a:spcBef>
              <a:spcAft>
                <a:spcPts val="0"/>
              </a:spcAft>
              <a:buClr>
                <a:schemeClr val="dk1"/>
              </a:buClr>
              <a:buSzPct val="100000"/>
              <a:buAutoNum type="arabicPeriod"/>
            </a:pPr>
            <a:r>
              <a:rPr lang="en" sz="2490">
                <a:solidFill>
                  <a:schemeClr val="dk1"/>
                </a:solidFill>
              </a:rPr>
              <a:t>From the bar ,we can conclude that majority of the sentiments are negative followed by neutral and positive sentiments with the least percentage.</a:t>
            </a:r>
            <a:endParaRPr sz="2490">
              <a:solidFill>
                <a:schemeClr val="dk1"/>
              </a:solidFill>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sz="2745">
              <a:solidFill>
                <a:schemeClr val="dk1"/>
              </a:solidFill>
            </a:endParaRPr>
          </a:p>
          <a:p>
            <a:pPr indent="-324484" lvl="0" marL="457200" rtl="0" algn="l">
              <a:spcBef>
                <a:spcPts val="1600"/>
              </a:spcBef>
              <a:spcAft>
                <a:spcPts val="0"/>
              </a:spcAft>
              <a:buClr>
                <a:schemeClr val="dk1"/>
              </a:buClr>
              <a:buSzPct val="100000"/>
              <a:buAutoNum type="arabicPeriod"/>
            </a:pPr>
            <a:r>
              <a:rPr lang="en" sz="2745">
                <a:solidFill>
                  <a:schemeClr val="dk1"/>
                </a:solidFill>
              </a:rPr>
              <a:t>Most tweets are from Boston, New york</a:t>
            </a:r>
            <a:endParaRPr sz="2745"/>
          </a:p>
          <a:p>
            <a:pPr indent="-277495" lvl="0" marL="457200" rtl="0" algn="l">
              <a:spcBef>
                <a:spcPts val="0"/>
              </a:spcBef>
              <a:spcAft>
                <a:spcPts val="0"/>
              </a:spcAft>
              <a:buSzPct val="100000"/>
              <a:buAutoNum type="arabicPeriod"/>
            </a:pPr>
            <a:r>
              <a:t/>
            </a:r>
            <a:endParaRPr/>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pic>
        <p:nvPicPr>
          <p:cNvPr id="219" name="Google Shape;219;p29"/>
          <p:cNvPicPr preferRelativeResize="0"/>
          <p:nvPr/>
        </p:nvPicPr>
        <p:blipFill rotWithShape="1">
          <a:blip r:embed="rId3">
            <a:alphaModFix/>
          </a:blip>
          <a:srcRect b="2015" l="0" r="0" t="2015"/>
          <a:stretch/>
        </p:blipFill>
        <p:spPr>
          <a:xfrm>
            <a:off x="3387800" y="0"/>
            <a:ext cx="5756201" cy="5143501"/>
          </a:xfrm>
          <a:prstGeom prst="rect">
            <a:avLst/>
          </a:prstGeom>
          <a:noFill/>
          <a:ln>
            <a:noFill/>
          </a:ln>
        </p:spPr>
      </p:pic>
      <p:sp>
        <p:nvSpPr>
          <p:cNvPr id="220" name="Google Shape;220;p29"/>
          <p:cNvSpPr txBox="1"/>
          <p:nvPr>
            <p:ph type="ctrTitle"/>
          </p:nvPr>
        </p:nvSpPr>
        <p:spPr>
          <a:xfrm>
            <a:off x="323300" y="772850"/>
            <a:ext cx="2704200" cy="3140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4.The most negative sentiments were about customer services followed by late flight.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0"/>
          <p:cNvSpPr txBox="1"/>
          <p:nvPr>
            <p:ph type="ctrTitle"/>
          </p:nvPr>
        </p:nvSpPr>
        <p:spPr>
          <a:xfrm>
            <a:off x="185325" y="224800"/>
            <a:ext cx="7614000" cy="8019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000">
                <a:solidFill>
                  <a:schemeClr val="accent4"/>
                </a:solidFill>
              </a:rPr>
              <a:t>MODELLING</a:t>
            </a:r>
            <a:endParaRPr sz="3000">
              <a:solidFill>
                <a:schemeClr val="accent4"/>
              </a:solidFill>
            </a:endParaRPr>
          </a:p>
        </p:txBody>
      </p:sp>
      <p:sp>
        <p:nvSpPr>
          <p:cNvPr id="226" name="Google Shape;226;p30"/>
          <p:cNvSpPr txBox="1"/>
          <p:nvPr>
            <p:ph idx="1" type="body"/>
          </p:nvPr>
        </p:nvSpPr>
        <p:spPr>
          <a:xfrm>
            <a:off x="323525" y="1125425"/>
            <a:ext cx="8147100" cy="3306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We build a tensorflow model using sequent model and embedding layers, while passing a sigmoid activation to compute the output. Our loss function was binary cross-entropy with an optimizer of adam. We used the </a:t>
            </a:r>
            <a:r>
              <a:rPr lang="en" sz="1800"/>
              <a:t>accuracy</a:t>
            </a:r>
            <a:r>
              <a:rPr lang="en" sz="1800"/>
              <a:t> metrics to  evaluate the pe</a:t>
            </a:r>
            <a:r>
              <a:rPr lang="en" sz="1800"/>
              <a:t>rformance of the model. The model did not </a:t>
            </a:r>
            <a:r>
              <a:rPr lang="en" sz="1800"/>
              <a:t>perform</a:t>
            </a:r>
            <a:r>
              <a:rPr lang="en" sz="1800"/>
              <a:t> well with an </a:t>
            </a:r>
            <a:r>
              <a:rPr lang="en" sz="1800"/>
              <a:t>accuracy</a:t>
            </a:r>
            <a:r>
              <a:rPr lang="en" sz="1800"/>
              <a:t> of 78% and validation </a:t>
            </a:r>
            <a:r>
              <a:rPr lang="en" sz="1800"/>
              <a:t>accuracy</a:t>
            </a:r>
            <a:r>
              <a:rPr lang="en" sz="1800"/>
              <a:t> of 85%.</a:t>
            </a:r>
            <a:endParaRPr sz="1800"/>
          </a:p>
          <a:p>
            <a:pPr indent="0" lvl="0" marL="0" rtl="0" algn="l">
              <a:spcBef>
                <a:spcPts val="1600"/>
              </a:spcBef>
              <a:spcAft>
                <a:spcPts val="1600"/>
              </a:spcAft>
              <a:buNone/>
            </a:pPr>
            <a:r>
              <a:rPr lang="en" sz="1800"/>
              <a:t>We tuned the hyperparameters and added a </a:t>
            </a:r>
            <a:r>
              <a:rPr lang="en" sz="1800"/>
              <a:t>spatial</a:t>
            </a:r>
            <a:r>
              <a:rPr lang="en" sz="1800"/>
              <a:t> dropout  and dropout to reduce the probability of </a:t>
            </a:r>
            <a:r>
              <a:rPr lang="en" sz="1800"/>
              <a:t>the</a:t>
            </a:r>
            <a:r>
              <a:rPr lang="en" sz="1800"/>
              <a:t> neurals learning from each other. We also used LSTM as an hyperparameter. Our model </a:t>
            </a:r>
            <a:r>
              <a:rPr lang="en" sz="1800"/>
              <a:t>accuracy increased to 95% and validation accuracy to 94%. </a:t>
            </a:r>
            <a:r>
              <a:rPr lang="en" sz="1800"/>
              <a:t> The loss and validation loss also reduced significantly.</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1"/>
          <p:cNvSpPr txBox="1"/>
          <p:nvPr>
            <p:ph type="ctrTitle"/>
          </p:nvPr>
        </p:nvSpPr>
        <p:spPr>
          <a:xfrm>
            <a:off x="323525" y="323525"/>
            <a:ext cx="8186400" cy="7920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chemeClr val="accent4"/>
                </a:solidFill>
              </a:rPr>
              <a:t>RECOMMENDATION</a:t>
            </a:r>
            <a:endParaRPr>
              <a:solidFill>
                <a:schemeClr val="accent4"/>
              </a:solidFill>
            </a:endParaRPr>
          </a:p>
        </p:txBody>
      </p:sp>
      <p:sp>
        <p:nvSpPr>
          <p:cNvPr id="232" name="Google Shape;232;p31"/>
          <p:cNvSpPr txBox="1"/>
          <p:nvPr>
            <p:ph idx="1" type="body"/>
          </p:nvPr>
        </p:nvSpPr>
        <p:spPr>
          <a:xfrm>
            <a:off x="323525" y="1214300"/>
            <a:ext cx="8304900" cy="32178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AutoNum type="arabicPeriod"/>
            </a:pPr>
            <a:r>
              <a:rPr lang="en" sz="2400"/>
              <a:t>We recommend that the airlines to educate their staff on customer services. </a:t>
            </a:r>
            <a:endParaRPr sz="2400"/>
          </a:p>
          <a:p>
            <a:pPr indent="-381000" lvl="0" marL="457200" rtl="0" algn="l">
              <a:spcBef>
                <a:spcPts val="0"/>
              </a:spcBef>
              <a:spcAft>
                <a:spcPts val="0"/>
              </a:spcAft>
              <a:buSzPts val="2400"/>
              <a:buAutoNum type="arabicPeriod"/>
            </a:pPr>
            <a:r>
              <a:rPr lang="en" sz="2400"/>
              <a:t>The airlines should  communication in case of any flight delays.</a:t>
            </a:r>
            <a:endParaRPr sz="2400"/>
          </a:p>
          <a:p>
            <a:pPr indent="-381000" lvl="0" marL="457200" rtl="0" algn="l">
              <a:spcBef>
                <a:spcPts val="0"/>
              </a:spcBef>
              <a:spcAft>
                <a:spcPts val="0"/>
              </a:spcAft>
              <a:buSzPts val="2400"/>
              <a:buAutoNum type="arabicPeriod"/>
            </a:pPr>
            <a:r>
              <a:rPr lang="en" sz="2400"/>
              <a:t>Also,the airlines should make advanced communication in case any flight is to be canceled. </a:t>
            </a:r>
            <a:endParaRPr sz="2400"/>
          </a:p>
          <a:p>
            <a:pPr indent="0" lvl="0" marL="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2"/>
          <p:cNvSpPr txBox="1"/>
          <p:nvPr>
            <p:ph idx="1" type="body"/>
          </p:nvPr>
        </p:nvSpPr>
        <p:spPr>
          <a:xfrm>
            <a:off x="2579450" y="1873150"/>
            <a:ext cx="5189400" cy="24669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sz="5700"/>
              <a:t>Q&amp;A</a:t>
            </a:r>
            <a:endParaRPr sz="5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0"/>
          <p:cNvSpPr txBox="1"/>
          <p:nvPr>
            <p:ph type="ctrTitle"/>
          </p:nvPr>
        </p:nvSpPr>
        <p:spPr>
          <a:xfrm>
            <a:off x="323525" y="323525"/>
            <a:ext cx="3780300" cy="1744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solidFill>
                  <a:schemeClr val="accent4"/>
                </a:solidFill>
              </a:rPr>
              <a:t>TEAM MEMBERS:</a:t>
            </a:r>
            <a:endParaRPr b="1">
              <a:solidFill>
                <a:schemeClr val="accent4"/>
              </a:solidFill>
            </a:endParaRPr>
          </a:p>
        </p:txBody>
      </p:sp>
      <p:sp>
        <p:nvSpPr>
          <p:cNvPr id="163" name="Google Shape;163;p20"/>
          <p:cNvSpPr txBox="1"/>
          <p:nvPr>
            <p:ph idx="1" type="body"/>
          </p:nvPr>
        </p:nvSpPr>
        <p:spPr>
          <a:xfrm>
            <a:off x="323525" y="2196275"/>
            <a:ext cx="3780300" cy="2254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IYLINE CHUMO</a:t>
            </a:r>
            <a:endParaRPr b="1"/>
          </a:p>
          <a:p>
            <a:pPr indent="0" lvl="0" marL="0" rtl="0" algn="l">
              <a:spcBef>
                <a:spcPts val="1600"/>
              </a:spcBef>
              <a:spcAft>
                <a:spcPts val="0"/>
              </a:spcAft>
              <a:buNone/>
            </a:pPr>
            <a:r>
              <a:rPr b="1" lang="en"/>
              <a:t>JACKSON KYALO</a:t>
            </a:r>
            <a:endParaRPr b="1"/>
          </a:p>
          <a:p>
            <a:pPr indent="0" lvl="0" marL="0" rtl="0" algn="l">
              <a:spcBef>
                <a:spcPts val="1600"/>
              </a:spcBef>
              <a:spcAft>
                <a:spcPts val="0"/>
              </a:spcAft>
              <a:buNone/>
            </a:pPr>
            <a:r>
              <a:rPr b="1" lang="en"/>
              <a:t>BRIAN MICHIRA</a:t>
            </a:r>
            <a:endParaRPr b="1"/>
          </a:p>
          <a:p>
            <a:pPr indent="0" lvl="0" marL="0" rtl="0" algn="l">
              <a:spcBef>
                <a:spcPts val="1600"/>
              </a:spcBef>
              <a:spcAft>
                <a:spcPts val="1600"/>
              </a:spcAft>
              <a:buNone/>
            </a:pPr>
            <a:r>
              <a:rPr b="1" lang="en"/>
              <a:t>DENNIS KIARIE</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1"/>
          <p:cNvSpPr txBox="1"/>
          <p:nvPr>
            <p:ph type="ctrTitle"/>
          </p:nvPr>
        </p:nvSpPr>
        <p:spPr>
          <a:xfrm>
            <a:off x="231400" y="338875"/>
            <a:ext cx="7485600" cy="9402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200">
                <a:solidFill>
                  <a:schemeClr val="accent4"/>
                </a:solidFill>
              </a:rPr>
              <a:t>US AIRLINES SENTIMENT ANALYSIS</a:t>
            </a:r>
            <a:endParaRPr sz="3200">
              <a:solidFill>
                <a:schemeClr val="accent4"/>
              </a:solidFill>
            </a:endParaRPr>
          </a:p>
        </p:txBody>
      </p:sp>
      <p:sp>
        <p:nvSpPr>
          <p:cNvPr id="169" name="Google Shape;169;p21"/>
          <p:cNvSpPr txBox="1"/>
          <p:nvPr>
            <p:ph idx="1" type="body"/>
          </p:nvPr>
        </p:nvSpPr>
        <p:spPr>
          <a:xfrm>
            <a:off x="323525" y="2177775"/>
            <a:ext cx="7653300" cy="22542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sz="2300"/>
              <a:t>An airline is a </a:t>
            </a:r>
            <a:r>
              <a:rPr lang="en" sz="2300"/>
              <a:t>company</a:t>
            </a:r>
            <a:r>
              <a:rPr lang="en" sz="2300"/>
              <a:t> that provides air </a:t>
            </a:r>
            <a:r>
              <a:rPr lang="en" sz="2300"/>
              <a:t>transport</a:t>
            </a:r>
            <a:r>
              <a:rPr lang="en" sz="2300"/>
              <a:t> services for travelling </a:t>
            </a:r>
            <a:r>
              <a:rPr lang="en" sz="2300"/>
              <a:t>passengers</a:t>
            </a:r>
            <a:r>
              <a:rPr lang="en" sz="2300"/>
              <a:t> and freight.Airlines utilize aircraft to supply these services and may form </a:t>
            </a:r>
            <a:r>
              <a:rPr lang="en" sz="2300"/>
              <a:t>partnerships</a:t>
            </a:r>
            <a:r>
              <a:rPr lang="en" sz="2300"/>
              <a:t> with other airlines for code-share agreements to offer and operate the same flight.</a:t>
            </a:r>
            <a:endParaRPr sz="2300"/>
          </a:p>
          <a:p>
            <a:pPr indent="0" lvl="0" marL="0" rtl="0" algn="l">
              <a:spcBef>
                <a:spcPts val="1600"/>
              </a:spcBef>
              <a:spcAft>
                <a:spcPts val="1600"/>
              </a:spcAft>
              <a:buNone/>
            </a:pPr>
            <a:r>
              <a:rPr lang="en" sz="2300"/>
              <a:t>With the rising economy,the airline industry is </a:t>
            </a:r>
            <a:r>
              <a:rPr lang="en" sz="2300"/>
              <a:t>expanding</a:t>
            </a:r>
            <a:r>
              <a:rPr lang="en" sz="2300"/>
              <a:t> and every airline is looking to remain relevant to retain and attract more customers.</a:t>
            </a:r>
            <a:endParaRPr sz="2300"/>
          </a:p>
        </p:txBody>
      </p:sp>
      <p:sp>
        <p:nvSpPr>
          <p:cNvPr id="170" name="Google Shape;170;p21"/>
          <p:cNvSpPr txBox="1"/>
          <p:nvPr/>
        </p:nvSpPr>
        <p:spPr>
          <a:xfrm>
            <a:off x="477075" y="1382125"/>
            <a:ext cx="14019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chemeClr val="accent4"/>
                </a:solidFill>
                <a:latin typeface="Calibri"/>
                <a:ea typeface="Calibri"/>
                <a:cs typeface="Calibri"/>
                <a:sym typeface="Calibri"/>
              </a:rPr>
              <a:t>OVERVIEW</a:t>
            </a:r>
            <a:endParaRPr sz="2100">
              <a:solidFill>
                <a:schemeClr val="accent4"/>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2"/>
          <p:cNvSpPr txBox="1"/>
          <p:nvPr>
            <p:ph type="ctrTitle"/>
          </p:nvPr>
        </p:nvSpPr>
        <p:spPr>
          <a:xfrm>
            <a:off x="323525" y="323525"/>
            <a:ext cx="8196300" cy="594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sz="3200">
                <a:solidFill>
                  <a:schemeClr val="accent4"/>
                </a:solidFill>
              </a:rPr>
              <a:t>PROBLEM STATEMENT</a:t>
            </a:r>
            <a:endParaRPr>
              <a:solidFill>
                <a:schemeClr val="accent4"/>
              </a:solidFill>
            </a:endParaRPr>
          </a:p>
        </p:txBody>
      </p:sp>
      <p:sp>
        <p:nvSpPr>
          <p:cNvPr id="176" name="Google Shape;176;p22"/>
          <p:cNvSpPr txBox="1"/>
          <p:nvPr>
            <p:ph idx="1" type="body"/>
          </p:nvPr>
        </p:nvSpPr>
        <p:spPr>
          <a:xfrm>
            <a:off x="323525" y="2195575"/>
            <a:ext cx="7553100" cy="22977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sz="1700"/>
              <a:t>There has been a turnover decline in </a:t>
            </a:r>
            <a:r>
              <a:rPr lang="en" sz="1700"/>
              <a:t>profit</a:t>
            </a:r>
            <a:r>
              <a:rPr lang="en" sz="1700"/>
              <a:t> margins for the Airlines and as a result they would like to get feedback from their  customers on their flight </a:t>
            </a:r>
            <a:r>
              <a:rPr lang="en" sz="1700"/>
              <a:t>experience</a:t>
            </a:r>
            <a:r>
              <a:rPr lang="en" sz="1700"/>
              <a:t> to implement effective solutions oh how they will maintain and attract more clients and in return increase their profits. </a:t>
            </a: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3"/>
          <p:cNvSpPr txBox="1"/>
          <p:nvPr>
            <p:ph type="ctrTitle"/>
          </p:nvPr>
        </p:nvSpPr>
        <p:spPr>
          <a:xfrm>
            <a:off x="311850" y="552700"/>
            <a:ext cx="8520300" cy="11670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sz="2622">
                <a:solidFill>
                  <a:schemeClr val="accent4"/>
                </a:solidFill>
              </a:rPr>
              <a:t>Objective</a:t>
            </a:r>
            <a:endParaRPr sz="2622">
              <a:solidFill>
                <a:schemeClr val="accent4"/>
              </a:solidFill>
            </a:endParaRPr>
          </a:p>
          <a:p>
            <a:pPr indent="0" lvl="0" marL="0" rtl="0" algn="l">
              <a:spcBef>
                <a:spcPts val="0"/>
              </a:spcBef>
              <a:spcAft>
                <a:spcPts val="0"/>
              </a:spcAft>
              <a:buNone/>
            </a:pPr>
            <a:r>
              <a:t/>
            </a:r>
            <a:endParaRPr sz="2622">
              <a:solidFill>
                <a:schemeClr val="accent4"/>
              </a:solidFill>
            </a:endParaRPr>
          </a:p>
          <a:p>
            <a:pPr indent="0" lvl="0" marL="0" rtl="0" algn="l">
              <a:spcBef>
                <a:spcPts val="0"/>
              </a:spcBef>
              <a:spcAft>
                <a:spcPts val="0"/>
              </a:spcAft>
              <a:buNone/>
            </a:pPr>
            <a:r>
              <a:rPr lang="en" sz="1900"/>
              <a:t>Our research seeks to predict the tweets using Neural Networks and  p</a:t>
            </a:r>
            <a:r>
              <a:rPr lang="en" sz="1900"/>
              <a:t>rovide insights of the best solution for the airlines to gain more customers and increase their profit margins by analysing their customer’s flight </a:t>
            </a:r>
            <a:r>
              <a:rPr lang="en" sz="1900"/>
              <a:t>experience.</a:t>
            </a:r>
            <a:endParaRPr sz="1900"/>
          </a:p>
        </p:txBody>
      </p:sp>
      <p:sp>
        <p:nvSpPr>
          <p:cNvPr id="182" name="Google Shape;182;p23"/>
          <p:cNvSpPr txBox="1"/>
          <p:nvPr>
            <p:ph idx="1" type="body"/>
          </p:nvPr>
        </p:nvSpPr>
        <p:spPr>
          <a:xfrm>
            <a:off x="311850" y="2364475"/>
            <a:ext cx="8040600" cy="2098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300">
                <a:solidFill>
                  <a:schemeClr val="accent4"/>
                </a:solidFill>
              </a:rPr>
              <a:t>Impact</a:t>
            </a:r>
            <a:endParaRPr sz="2300">
              <a:solidFill>
                <a:schemeClr val="accent4"/>
              </a:solidFill>
            </a:endParaRPr>
          </a:p>
          <a:p>
            <a:pPr indent="0" lvl="0" marL="0" rtl="0" algn="l">
              <a:spcBef>
                <a:spcPts val="1600"/>
              </a:spcBef>
              <a:spcAft>
                <a:spcPts val="0"/>
              </a:spcAft>
              <a:buNone/>
            </a:pPr>
            <a:r>
              <a:rPr lang="en" sz="1700">
                <a:solidFill>
                  <a:schemeClr val="dk1"/>
                </a:solidFill>
              </a:rPr>
              <a:t>The airlines can  use the analysis to come up with strategies to improve their services  to attract more customers and in return increase the profit margin and expand their business.Also coming up with innovative ways to make make customer </a:t>
            </a:r>
            <a:r>
              <a:rPr lang="en" sz="1700">
                <a:solidFill>
                  <a:schemeClr val="dk1"/>
                </a:solidFill>
              </a:rPr>
              <a:t>experience</a:t>
            </a:r>
            <a:r>
              <a:rPr lang="en" sz="1700">
                <a:solidFill>
                  <a:schemeClr val="dk1"/>
                </a:solidFill>
              </a:rPr>
              <a:t> better.</a:t>
            </a:r>
            <a:endParaRPr sz="1700">
              <a:solidFill>
                <a:schemeClr val="dk1"/>
              </a:solidFill>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4"/>
          <p:cNvSpPr txBox="1"/>
          <p:nvPr>
            <p:ph type="ctrTitle"/>
          </p:nvPr>
        </p:nvSpPr>
        <p:spPr>
          <a:xfrm>
            <a:off x="261025" y="276375"/>
            <a:ext cx="7552800" cy="8292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chemeClr val="accent4"/>
                </a:solidFill>
              </a:rPr>
              <a:t>Project Workflow</a:t>
            </a:r>
            <a:endParaRPr>
              <a:solidFill>
                <a:schemeClr val="accent4"/>
              </a:solidFill>
            </a:endParaRPr>
          </a:p>
        </p:txBody>
      </p:sp>
      <p:sp>
        <p:nvSpPr>
          <p:cNvPr id="188" name="Google Shape;188;p24"/>
          <p:cNvSpPr txBox="1"/>
          <p:nvPr>
            <p:ph idx="1" type="body"/>
          </p:nvPr>
        </p:nvSpPr>
        <p:spPr>
          <a:xfrm>
            <a:off x="199600" y="1105575"/>
            <a:ext cx="4928400" cy="3884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n" sz="1572"/>
              <a:t>1.Defining the Question</a:t>
            </a:r>
            <a:endParaRPr sz="1572"/>
          </a:p>
          <a:p>
            <a:pPr indent="0" lvl="0" marL="0" rtl="0" algn="l">
              <a:lnSpc>
                <a:spcPct val="95000"/>
              </a:lnSpc>
              <a:spcBef>
                <a:spcPts val="1600"/>
              </a:spcBef>
              <a:spcAft>
                <a:spcPts val="0"/>
              </a:spcAft>
              <a:buSzPts val="275"/>
              <a:buNone/>
            </a:pPr>
            <a:r>
              <a:rPr lang="en" sz="1572"/>
              <a:t>2.Reading the Data</a:t>
            </a:r>
            <a:endParaRPr sz="1572"/>
          </a:p>
          <a:p>
            <a:pPr indent="0" lvl="0" marL="0" rtl="0" algn="l">
              <a:lnSpc>
                <a:spcPct val="95000"/>
              </a:lnSpc>
              <a:spcBef>
                <a:spcPts val="1600"/>
              </a:spcBef>
              <a:spcAft>
                <a:spcPts val="0"/>
              </a:spcAft>
              <a:buSzPts val="275"/>
              <a:buNone/>
            </a:pPr>
            <a:r>
              <a:rPr lang="en" sz="1572"/>
              <a:t>3.Data Exploration</a:t>
            </a:r>
            <a:endParaRPr sz="1572"/>
          </a:p>
          <a:p>
            <a:pPr indent="0" lvl="0" marL="0" rtl="0" algn="l">
              <a:lnSpc>
                <a:spcPct val="95000"/>
              </a:lnSpc>
              <a:spcBef>
                <a:spcPts val="1600"/>
              </a:spcBef>
              <a:spcAft>
                <a:spcPts val="0"/>
              </a:spcAft>
              <a:buSzPts val="275"/>
              <a:buNone/>
            </a:pPr>
            <a:r>
              <a:rPr lang="en" sz="1572"/>
              <a:t>4.Data Cleaning</a:t>
            </a:r>
            <a:endParaRPr sz="1572"/>
          </a:p>
          <a:p>
            <a:pPr indent="0" lvl="0" marL="0" rtl="0" algn="l">
              <a:lnSpc>
                <a:spcPct val="95000"/>
              </a:lnSpc>
              <a:spcBef>
                <a:spcPts val="1600"/>
              </a:spcBef>
              <a:spcAft>
                <a:spcPts val="0"/>
              </a:spcAft>
              <a:buSzPts val="275"/>
              <a:buNone/>
            </a:pPr>
            <a:r>
              <a:rPr lang="en" sz="1572"/>
              <a:t>5.Exploratory Dat</a:t>
            </a:r>
            <a:r>
              <a:rPr lang="en" sz="1572"/>
              <a:t>a Analysis</a:t>
            </a:r>
            <a:endParaRPr sz="1572"/>
          </a:p>
          <a:p>
            <a:pPr indent="0" lvl="0" marL="0" rtl="0" algn="l">
              <a:lnSpc>
                <a:spcPct val="95000"/>
              </a:lnSpc>
              <a:spcBef>
                <a:spcPts val="1600"/>
              </a:spcBef>
              <a:spcAft>
                <a:spcPts val="0"/>
              </a:spcAft>
              <a:buSzPts val="275"/>
              <a:buNone/>
            </a:pPr>
            <a:r>
              <a:rPr lang="en" sz="1572"/>
              <a:t>6.Model Evaluation</a:t>
            </a:r>
            <a:endParaRPr sz="1572"/>
          </a:p>
          <a:p>
            <a:pPr indent="0" lvl="0" marL="0" rtl="0" algn="l">
              <a:lnSpc>
                <a:spcPct val="95000"/>
              </a:lnSpc>
              <a:spcBef>
                <a:spcPts val="1600"/>
              </a:spcBef>
              <a:spcAft>
                <a:spcPts val="0"/>
              </a:spcAft>
              <a:buSzPts val="275"/>
              <a:buNone/>
            </a:pPr>
            <a:r>
              <a:rPr lang="en" sz="1572"/>
              <a:t>7..Challenging the solutions</a:t>
            </a:r>
            <a:endParaRPr sz="1572"/>
          </a:p>
          <a:p>
            <a:pPr indent="0" lvl="0" marL="0" rtl="0" algn="l">
              <a:lnSpc>
                <a:spcPct val="95000"/>
              </a:lnSpc>
              <a:spcBef>
                <a:spcPts val="1600"/>
              </a:spcBef>
              <a:spcAft>
                <a:spcPts val="0"/>
              </a:spcAft>
              <a:buSzPts val="275"/>
              <a:buNone/>
            </a:pPr>
            <a:r>
              <a:rPr lang="en" sz="1572"/>
              <a:t>8..Conclusion</a:t>
            </a:r>
            <a:endParaRPr sz="1572"/>
          </a:p>
          <a:p>
            <a:pPr indent="0" lvl="0" marL="0" rtl="0" algn="l">
              <a:lnSpc>
                <a:spcPct val="95000"/>
              </a:lnSpc>
              <a:spcBef>
                <a:spcPts val="1600"/>
              </a:spcBef>
              <a:spcAft>
                <a:spcPts val="0"/>
              </a:spcAft>
              <a:buSzPts val="275"/>
              <a:buNone/>
            </a:pPr>
            <a:r>
              <a:t/>
            </a:r>
            <a:endParaRPr sz="550"/>
          </a:p>
          <a:p>
            <a:pPr indent="0" lvl="0" marL="0" rtl="0" algn="l">
              <a:lnSpc>
                <a:spcPct val="95000"/>
              </a:lnSpc>
              <a:spcBef>
                <a:spcPts val="1600"/>
              </a:spcBef>
              <a:spcAft>
                <a:spcPts val="1600"/>
              </a:spcAft>
              <a:buSzPts val="275"/>
              <a:buNone/>
            </a:pPr>
            <a:r>
              <a:t/>
            </a:r>
            <a:endParaRPr sz="55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pic>
        <p:nvPicPr>
          <p:cNvPr id="193" name="Google Shape;193;p25"/>
          <p:cNvPicPr preferRelativeResize="0"/>
          <p:nvPr/>
        </p:nvPicPr>
        <p:blipFill rotWithShape="1">
          <a:blip r:embed="rId3">
            <a:alphaModFix amt="50000"/>
          </a:blip>
          <a:srcRect b="5532" l="0" r="0" t="5523"/>
          <a:stretch/>
        </p:blipFill>
        <p:spPr>
          <a:xfrm>
            <a:off x="0" y="0"/>
            <a:ext cx="9144005" cy="5143497"/>
          </a:xfrm>
          <a:prstGeom prst="rect">
            <a:avLst/>
          </a:prstGeom>
          <a:noFill/>
          <a:ln>
            <a:noFill/>
          </a:ln>
        </p:spPr>
      </p:pic>
      <p:sp>
        <p:nvSpPr>
          <p:cNvPr id="194" name="Google Shape;194;p25"/>
          <p:cNvSpPr txBox="1"/>
          <p:nvPr>
            <p:ph type="ctrTitle"/>
          </p:nvPr>
        </p:nvSpPr>
        <p:spPr>
          <a:xfrm>
            <a:off x="152650" y="3635900"/>
            <a:ext cx="5179200" cy="13413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EDA : Frequent words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pic>
        <p:nvPicPr>
          <p:cNvPr id="199" name="Google Shape;199;p26"/>
          <p:cNvPicPr preferRelativeResize="0"/>
          <p:nvPr/>
        </p:nvPicPr>
        <p:blipFill rotWithShape="1">
          <a:blip r:embed="rId3">
            <a:alphaModFix amt="50000"/>
          </a:blip>
          <a:srcRect b="5532" l="0" r="0" t="5523"/>
          <a:stretch/>
        </p:blipFill>
        <p:spPr>
          <a:xfrm>
            <a:off x="0" y="0"/>
            <a:ext cx="9144005" cy="5143497"/>
          </a:xfrm>
          <a:prstGeom prst="rect">
            <a:avLst/>
          </a:prstGeom>
          <a:noFill/>
          <a:ln>
            <a:noFill/>
          </a:ln>
        </p:spPr>
      </p:pic>
      <p:sp>
        <p:nvSpPr>
          <p:cNvPr id="200" name="Google Shape;200;p26"/>
          <p:cNvSpPr txBox="1"/>
          <p:nvPr>
            <p:ph type="ctrTitle"/>
          </p:nvPr>
        </p:nvSpPr>
        <p:spPr>
          <a:xfrm>
            <a:off x="163725" y="4001725"/>
            <a:ext cx="4802400" cy="909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Negative Words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pic>
        <p:nvPicPr>
          <p:cNvPr id="205" name="Google Shape;205;p27"/>
          <p:cNvPicPr preferRelativeResize="0"/>
          <p:nvPr/>
        </p:nvPicPr>
        <p:blipFill rotWithShape="1">
          <a:blip r:embed="rId3">
            <a:alphaModFix amt="50000"/>
          </a:blip>
          <a:srcRect b="5532" l="0" r="0" t="5523"/>
          <a:stretch/>
        </p:blipFill>
        <p:spPr>
          <a:xfrm>
            <a:off x="0" y="0"/>
            <a:ext cx="9144005" cy="5143497"/>
          </a:xfrm>
          <a:prstGeom prst="rect">
            <a:avLst/>
          </a:prstGeom>
          <a:noFill/>
          <a:ln>
            <a:noFill/>
          </a:ln>
        </p:spPr>
      </p:pic>
      <p:sp>
        <p:nvSpPr>
          <p:cNvPr id="206" name="Google Shape;206;p27"/>
          <p:cNvSpPr txBox="1"/>
          <p:nvPr>
            <p:ph type="ctrTitle"/>
          </p:nvPr>
        </p:nvSpPr>
        <p:spPr>
          <a:xfrm>
            <a:off x="224100" y="4046075"/>
            <a:ext cx="4347900" cy="931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Positive words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