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924-2CDA-B995-62BC-65EE0328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F125-EA09-D81F-ED16-5F6E239F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7DF6-90FE-6A41-46D5-D52C73AB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D4F9-DA06-EE6C-2B46-B0D4FBC0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66EE-D636-E5CC-F844-6C7FF221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644-9472-A316-7072-54275ED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C5FA9-264E-7971-B59F-686C6B0A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07CB-AF16-4903-B26C-9C538041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D89C-1003-854A-4124-F4B20FA8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7491-026D-C1DA-DB79-5524959D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35C46-F638-B9F3-6030-F6A3E639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53AD-11BD-0DB2-096D-DCBAC957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D6AD-9ECB-DA61-E9F7-C572D1D1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E319-927D-896D-5120-BEBFC1D2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F69F-61C9-8B62-96AD-34E191F1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833A-A0B8-DE65-6256-346205BC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5D17-2AB7-0118-45AC-E8AE859E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566F-2244-E7FF-C99C-C9373027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8069-6FBF-806E-023E-BEE0CA2B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A91C-9761-4E7C-87A9-1CDBD222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320C-F446-19E0-B9D1-8EEB198F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7AB6-F3C3-5DD9-C629-0AA27B80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FDA9-2C73-93C9-F2C2-E966567E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A021-9A71-2267-4CA2-57A1E79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E534-FED3-1E23-80FD-5DF9336D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418F-0464-1A3B-46C8-B836FC73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EC1A-0D34-9F5B-1369-1F13D91E8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EA41E-C38D-C8F2-7864-CC53B4498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226-BCD4-D8E7-2E74-96256E0B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11BA-EAEB-82DE-45F2-E58B455C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0C8E2-9719-D34D-E659-B4EAF1F7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089A-D3B9-C06F-E641-C5ED7DF2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59173-8044-66C1-F2D7-149E5A97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1EEA-8709-69B6-3BD0-58383EC6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42317-73C7-58C0-2819-963F91F3E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B63BC-71AC-2A4C-70F1-0D1EA884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62414-412B-8CE3-9ABA-C8B538FB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4D14-BE60-1686-4CF9-F5F3D72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D406-6284-B600-96D2-2FBC1278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DB2-7847-A73E-38B7-9D86E8B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B0487-8610-B7F9-265C-216A206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29FD8-D913-DDCC-AB1A-E283E413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095C-9827-5972-903C-056B8FB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DAE3F-F1C9-8C8A-4477-BCBE8F73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5032E-16B4-7437-AD43-6E70C041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7B1E-4EE7-D78A-9188-B2765EEA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651C-4C79-47D5-5241-5D8D4B52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0686-05C0-7C01-DBC8-991623BC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DC9B-CB63-4460-F147-9566CC17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DD74-636C-FF7A-575E-2B1AD5A7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7ECD5-8ED2-56C9-2A85-4675B9BA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2B29-C11C-28D1-6E63-A83644B8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340C-84F0-4D69-491A-1E202A1A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1BA00-06D2-24A1-015F-8013C269D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8697B-3705-5A50-CD4C-70A64418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B00A-F12C-1D38-323C-109FA0A1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459F-D3E0-F2B5-1C0C-CC22D37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DD42-1CD2-5B5F-B75C-23BC0B56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A0F4B-4637-27E5-5C60-A7B5B0A9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0F6F-91A6-8132-E253-64FBE710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189E-81FE-3C1B-3C2A-762DD5D3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DA8D-2D79-475C-D06F-565F70818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74E2-0DCF-00D2-F1E0-98EFBBA9A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C61F-19FB-BD89-2F23-00BF8E4A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270" y="515683"/>
            <a:ext cx="9281460" cy="1862952"/>
          </a:xfrm>
        </p:spPr>
        <p:txBody>
          <a:bodyPr anchor="ctr">
            <a:normAutofit/>
          </a:bodyPr>
          <a:lstStyle/>
          <a:p>
            <a:pPr algn="l"/>
            <a:r>
              <a:rPr lang="en-IN" sz="3200" b="1" dirty="0">
                <a:solidFill>
                  <a:schemeClr val="bg1"/>
                </a:solidFill>
              </a:rPr>
              <a:t>PROJECT NAME: 7214_7214-Customer Segmentation</a:t>
            </a:r>
            <a:br>
              <a:rPr lang="en-IN" sz="3200" b="1" dirty="0">
                <a:solidFill>
                  <a:schemeClr val="bg1"/>
                </a:solidFill>
              </a:rPr>
            </a:br>
            <a:r>
              <a:rPr lang="en-IN" sz="3200" b="1" dirty="0">
                <a:solidFill>
                  <a:schemeClr val="bg1"/>
                </a:solidFill>
              </a:rPr>
              <a:t>TEAM NAME     :Proj_216160_Team_1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5B6B7-1AB2-7C36-3FF6-210148D8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270" y="2120401"/>
            <a:ext cx="9144000" cy="516467"/>
          </a:xfrm>
        </p:spPr>
        <p:txBody>
          <a:bodyPr/>
          <a:lstStyle/>
          <a:p>
            <a:pPr algn="l"/>
            <a:r>
              <a:rPr lang="en-IN" sz="2800" b="1" dirty="0" err="1">
                <a:solidFill>
                  <a:schemeClr val="bg1"/>
                </a:solidFill>
              </a:rPr>
              <a:t>Rino</a:t>
            </a:r>
            <a:r>
              <a:rPr lang="en-IN" sz="2800" b="1" err="1">
                <a:solidFill>
                  <a:schemeClr val="bg1"/>
                </a:solidFill>
              </a:rPr>
              <a:t>.</a:t>
            </a:r>
            <a:r>
              <a:rPr lang="en-IN" sz="2800" b="1">
                <a:solidFill>
                  <a:schemeClr val="bg1"/>
                </a:solidFill>
              </a:rPr>
              <a:t>S </a:t>
            </a:r>
            <a:r>
              <a:rPr lang="en-IN" sz="2800" b="1" dirty="0">
                <a:solidFill>
                  <a:schemeClr val="bg1"/>
                </a:solidFill>
              </a:rPr>
              <a:t>(Team Member</a:t>
            </a:r>
            <a:r>
              <a:rPr lang="en-IN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58564-27CA-EA95-EA18-3CA3285E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SHORT EXPLANATION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AC8BD-9CD5-6DDD-2187-0BC0F22B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983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Customer segmentation using data science is the process of dividing a company's customers into distinct groups based on data-driven characteristics.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By analyzing various data points like demographics, purchase history, online behavior, and more, data science helps identify patterns and similarities among customers. 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This segmentation can help a business better understand its customer base and tailor marketing, product development, and customer service strategies to meet the unique needs and preferences of each group. 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It's like sorting customers into different categories to provide more personalized and effective services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417782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4E019-97BC-6414-9E74-253EE19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085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SOURCE OF DATASET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580C2-653B-A24E-1956-2D5A24E8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799"/>
            <a:ext cx="10515600" cy="33321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I got data from </a:t>
            </a:r>
            <a:r>
              <a:rPr lang="en-IN" sz="3600" b="1" dirty="0" err="1">
                <a:solidFill>
                  <a:schemeClr val="bg1"/>
                </a:solidFill>
              </a:rPr>
              <a:t>Kaggle</a:t>
            </a:r>
            <a:r>
              <a:rPr lang="en-IN" sz="3600" b="1" dirty="0">
                <a:solidFill>
                  <a:schemeClr val="bg1"/>
                </a:solidFill>
              </a:rPr>
              <a:t> website means that you obtained a dataset from the </a:t>
            </a:r>
            <a:r>
              <a:rPr lang="en-IN" sz="3600" b="1" dirty="0" err="1">
                <a:solidFill>
                  <a:schemeClr val="bg1"/>
                </a:solidFill>
              </a:rPr>
              <a:t>Kaggle</a:t>
            </a:r>
            <a:r>
              <a:rPr lang="en-IN" sz="3600" b="1" dirty="0">
                <a:solidFill>
                  <a:schemeClr val="bg1"/>
                </a:solidFill>
              </a:rPr>
              <a:t> website. </a:t>
            </a:r>
          </a:p>
          <a:p>
            <a:r>
              <a:rPr lang="en-IN" sz="3600" b="1" dirty="0" err="1">
                <a:solidFill>
                  <a:schemeClr val="bg1"/>
                </a:solidFill>
              </a:rPr>
              <a:t>Kaggle</a:t>
            </a:r>
            <a:r>
              <a:rPr lang="en-IN" sz="3600" b="1" dirty="0">
                <a:solidFill>
                  <a:schemeClr val="bg1"/>
                </a:solidFill>
              </a:rPr>
              <a:t> is a platform where users can find and share various datasets for data analysis, machine learning, and data science projects.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B3395-198D-7D65-0986-64851369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COLUMNS OF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1B81C-FC92-F2D3-40B1-90FF1869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To explain the columns used in a “mall customers” dataset from </a:t>
            </a:r>
            <a:r>
              <a:rPr lang="en-IN" b="1" dirty="0" err="1">
                <a:solidFill>
                  <a:schemeClr val="bg1"/>
                </a:solidFill>
              </a:rPr>
              <a:t>Kaggle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Typically, a “mall customers” dataset may include columns such as: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Customer ID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Annual Income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Spending Score</a:t>
            </a:r>
          </a:p>
        </p:txBody>
      </p:sp>
    </p:spTree>
    <p:extLst>
      <p:ext uri="{BB962C8B-B14F-4D97-AF65-F5344CB8AC3E}">
        <p14:creationId xmlns:p14="http://schemas.microsoft.com/office/powerpoint/2010/main" val="35385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5E48B-EB94-1370-1760-E8B69FC3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LIBRARIES 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F3D0F-2B60-33B7-8E38-D718989A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Python, we can use various libraries for customer segmentation on a “mall customers” dataset. </a:t>
            </a:r>
          </a:p>
          <a:p>
            <a:r>
              <a:rPr lang="en-IN" b="1" dirty="0">
                <a:solidFill>
                  <a:schemeClr val="bg1"/>
                </a:solidFill>
              </a:rPr>
              <a:t>The libraries used for this purpose include:</a:t>
            </a:r>
          </a:p>
          <a:p>
            <a:r>
              <a:rPr lang="en-IN" b="1" dirty="0">
                <a:solidFill>
                  <a:schemeClr val="bg1"/>
                </a:solidFill>
              </a:rPr>
              <a:t>Pandas: Pandas is a popular library for data manipulation and analysis.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Scikit</a:t>
            </a:r>
            <a:r>
              <a:rPr lang="en-IN" b="1" dirty="0">
                <a:solidFill>
                  <a:schemeClr val="bg1"/>
                </a:solidFill>
              </a:rPr>
              <a:t>-Learn: </a:t>
            </a:r>
            <a:r>
              <a:rPr lang="en-IN" b="1" dirty="0" err="1">
                <a:solidFill>
                  <a:schemeClr val="bg1"/>
                </a:solidFill>
              </a:rPr>
              <a:t>Scikit</a:t>
            </a:r>
            <a:r>
              <a:rPr lang="en-IN" b="1" dirty="0">
                <a:solidFill>
                  <a:schemeClr val="bg1"/>
                </a:solidFill>
              </a:rPr>
              <a:t>-Learn is a powerful machine learning library.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Matplotlib</a:t>
            </a:r>
            <a:r>
              <a:rPr lang="en-IN" b="1" dirty="0">
                <a:solidFill>
                  <a:schemeClr val="bg1"/>
                </a:solidFill>
              </a:rPr>
              <a:t> and </a:t>
            </a:r>
            <a:r>
              <a:rPr lang="en-IN" b="1" dirty="0" err="1">
                <a:solidFill>
                  <a:schemeClr val="bg1"/>
                </a:solidFill>
              </a:rPr>
              <a:t>Seaborn</a:t>
            </a:r>
            <a:r>
              <a:rPr lang="en-IN" b="1" dirty="0">
                <a:solidFill>
                  <a:schemeClr val="bg1"/>
                </a:solidFill>
              </a:rPr>
              <a:t>: These libraries are great for data visualization.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NumPy</a:t>
            </a:r>
            <a:r>
              <a:rPr lang="en-IN" b="1" dirty="0">
                <a:solidFill>
                  <a:schemeClr val="bg1"/>
                </a:solidFill>
              </a:rPr>
              <a:t>: </a:t>
            </a:r>
            <a:r>
              <a:rPr lang="en-IN" b="1" dirty="0" err="1">
                <a:solidFill>
                  <a:schemeClr val="bg1"/>
                </a:solidFill>
              </a:rPr>
              <a:t>NumPy</a:t>
            </a:r>
            <a:r>
              <a:rPr lang="en-IN" b="1" dirty="0">
                <a:solidFill>
                  <a:schemeClr val="bg1"/>
                </a:solidFill>
              </a:rPr>
              <a:t> is essential for numerical operations and array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165131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409CC-F182-1F9C-AAAB-3D696557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TRAINING AND TESTING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0085E-ACE9-766C-2B31-6ECF6052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 and testing a machine learning model on a "mall customers" dataset in Python typically involves the following steps: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Data preparation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Splitting the Data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Apply dimensionality reduction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Model Training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Model testing and Evaluation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20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8CF76-FB5A-9F15-C02E-B1119406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REST OF EXPLANATION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DB014-6A96-9C65-BD2D-139A7C3D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Mall customer segmentation is the process of dividing a mall’s customers into distinct groups based on shared characteristics or </a:t>
            </a:r>
            <a:r>
              <a:rPr lang="en-IN" b="1" dirty="0" err="1">
                <a:solidFill>
                  <a:schemeClr val="bg1"/>
                </a:solidFill>
              </a:rPr>
              <a:t>behaviors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  <a:p>
            <a:r>
              <a:rPr lang="en-IN" b="1" dirty="0">
                <a:solidFill>
                  <a:schemeClr val="bg1"/>
                </a:solidFill>
              </a:rPr>
              <a:t> This helps the mall understand its customers better and tailor its services and marketing efforts to meet the unique needs of each group. </a:t>
            </a:r>
          </a:p>
          <a:p>
            <a:r>
              <a:rPr lang="en-IN" b="1" dirty="0">
                <a:solidFill>
                  <a:schemeClr val="bg1"/>
                </a:solidFill>
              </a:rPr>
              <a:t>For example, segments may be created based on age, spending habits, shopping frequency, or other factors. </a:t>
            </a:r>
          </a:p>
          <a:p>
            <a:r>
              <a:rPr lang="en-IN" b="1" dirty="0">
                <a:solidFill>
                  <a:schemeClr val="bg1"/>
                </a:solidFill>
              </a:rPr>
              <a:t>This approach enables the mall to provide more personalized and targeted experiences to different customer groups, ultimately improving customer satisfaction and sales.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8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8CF76-FB5A-9F15-C02E-B1119406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METRICS USED FOR ACCURACY CHECK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DB014-6A96-9C65-BD2D-139A7C3D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 checking the accuracy of mall customer segmentation, several metrics can be used depending on the specific goals and the nature of your dataset. Here are some common metrics: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Explained Variance Ratio (PCA)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Cumulative Explained Variance (PCA)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Perplexity (t-SNE)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</a:t>
            </a:r>
            <a:r>
              <a:rPr lang="en-IN" b="1" dirty="0" err="1">
                <a:solidFill>
                  <a:schemeClr val="bg1"/>
                </a:solidFill>
              </a:rPr>
              <a:t>Kullback-Leibler</a:t>
            </a:r>
            <a:r>
              <a:rPr lang="en-IN" b="1" dirty="0">
                <a:solidFill>
                  <a:schemeClr val="bg1"/>
                </a:solidFill>
              </a:rPr>
              <a:t> Divergence (t-SNE)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Silhouette Score</a:t>
            </a:r>
          </a:p>
          <a:p>
            <a:r>
              <a:rPr lang="en-IN" b="1" dirty="0">
                <a:solidFill>
                  <a:schemeClr val="bg1"/>
                </a:solidFill>
              </a:rPr>
              <a:t>These are some common metrics that are often used when working with dimensionality reduction techniques like PCA and t-SNE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A5F3-5E37-B231-24BE-715AB0E0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920376"/>
            <a:ext cx="10672482" cy="52565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solidFill>
                  <a:schemeClr val="bg1"/>
                </a:solidFill>
              </a:rPr>
              <a:t>THANK YOU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NAME: 7214_7214-Customer Segmentation TEAM NAME     :Proj_216160_Team_1</vt:lpstr>
      <vt:lpstr>SHORT EXPLANATION</vt:lpstr>
      <vt:lpstr>SOURCE OF DATASET</vt:lpstr>
      <vt:lpstr>COLUMNS OF DATASET</vt:lpstr>
      <vt:lpstr>LIBRARIES USED</vt:lpstr>
      <vt:lpstr>TRAINING AND TESTING</vt:lpstr>
      <vt:lpstr>REST OF EXPLANATION </vt:lpstr>
      <vt:lpstr>METRICS USED FOR ACCURACY CHECK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sethuram mohan</dc:creator>
  <cp:lastModifiedBy>Manikandan S</cp:lastModifiedBy>
  <cp:revision>6</cp:revision>
  <dcterms:created xsi:type="dcterms:W3CDTF">2023-10-11T09:05:25Z</dcterms:created>
  <dcterms:modified xsi:type="dcterms:W3CDTF">2023-10-11T11:26:06Z</dcterms:modified>
</cp:coreProperties>
</file>