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4" r:id="rId10"/>
    <p:sldId id="268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7033"/>
    <a:srgbClr val="FF2549"/>
    <a:srgbClr val="003635"/>
    <a:srgbClr val="9EFF29"/>
    <a:srgbClr val="C80064"/>
    <a:srgbClr val="C33A1F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2042651"/>
            <a:ext cx="7757651" cy="176980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26" y="3812455"/>
            <a:ext cx="7779774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8746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13503"/>
            <a:ext cx="8246070" cy="366497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66" y="406537"/>
            <a:ext cx="690848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6931743" cy="354549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8315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48590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5829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48590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5829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634" y="2473313"/>
            <a:ext cx="6104836" cy="116661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PROJECT NAME</a:t>
            </a:r>
            <a:r>
              <a:rPr lang="en-IN" sz="2400" dirty="0"/>
              <a:t>:7214-Customer Segmentation </a:t>
            </a:r>
            <a:br>
              <a:rPr lang="en-IN" sz="2400" dirty="0"/>
            </a:br>
            <a:r>
              <a:rPr lang="en-IN" sz="2400" dirty="0">
                <a:solidFill>
                  <a:srgbClr val="00B050"/>
                </a:solidFill>
              </a:rPr>
              <a:t>TEAM NAME</a:t>
            </a:r>
            <a:r>
              <a:rPr lang="en-IN" sz="2400" dirty="0"/>
              <a:t>     :Proj_216160_Team_1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4D720F-4652-93FD-2217-AAC5A1E72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34" y="3802200"/>
            <a:ext cx="7779774" cy="332478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RINO.S (</a:t>
            </a:r>
            <a:r>
              <a:rPr lang="en-IN" sz="2400" dirty="0">
                <a:solidFill>
                  <a:srgbClr val="00B050"/>
                </a:solidFill>
              </a:rPr>
              <a:t>Team member</a:t>
            </a:r>
            <a:r>
              <a:rPr lang="en-IN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BF3C-4F2F-6A89-118E-619AA0BD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68626"/>
            <a:ext cx="6931743" cy="391987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6.INTERPRETATION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Analyze</a:t>
            </a:r>
            <a:r>
              <a:rPr lang="en-IN" dirty="0"/>
              <a:t> and interpret the characteristics of each customer segment to derive actionable insights for marketing strategies.</a:t>
            </a:r>
          </a:p>
          <a:p>
            <a:r>
              <a:rPr lang="en-IN" dirty="0"/>
              <a:t>Interpreting customer segmentation results is a crucial step in deriving actionable insights from your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5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1050-E742-127E-DBFD-50AFA0DE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56" y="1696415"/>
            <a:ext cx="6908487" cy="2226228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0325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79" y="388730"/>
            <a:ext cx="6908487" cy="1431235"/>
          </a:xfrm>
        </p:spPr>
        <p:txBody>
          <a:bodyPr>
            <a:normAutofit/>
          </a:bodyPr>
          <a:lstStyle/>
          <a:p>
            <a:r>
              <a:rPr lang="en-IN" sz="4000" dirty="0"/>
              <a:t>CONTENTS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0066" y="2079488"/>
            <a:ext cx="4967358" cy="2329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1.Introduction</a:t>
            </a:r>
          </a:p>
          <a:p>
            <a:pPr marL="0" indent="0">
              <a:buNone/>
            </a:pPr>
            <a:r>
              <a:rPr lang="en-IN" sz="3600" dirty="0"/>
              <a:t>2.Problem Definition</a:t>
            </a:r>
          </a:p>
          <a:p>
            <a:pPr marL="0" indent="0">
              <a:buNone/>
            </a:pPr>
            <a:r>
              <a:rPr lang="en-IN" sz="3600" dirty="0"/>
              <a:t>3.Design Thinking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3E77-4D7E-6D41-74EE-7648FAE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A191-D0AB-98E8-3052-0257B8B1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66" y="1191466"/>
            <a:ext cx="6931743" cy="354549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Customer segmentation using data science is a strategic approach that leverages advanced analytical techniques to divide a company’s customer base into distinct groups or segments based on various attributes and </a:t>
            </a:r>
            <a:r>
              <a:rPr lang="en-IN" dirty="0" err="1"/>
              <a:t>behaviors</a:t>
            </a:r>
            <a:r>
              <a:rPr lang="en-IN" dirty="0"/>
              <a:t>.</a:t>
            </a:r>
          </a:p>
          <a:p>
            <a:r>
              <a:rPr lang="en-IN" dirty="0"/>
              <a:t> This process helps businesses gain a deeper understanding of their customers, tailor marketing strategies, and optimize product offerings. </a:t>
            </a:r>
          </a:p>
          <a:p>
            <a:r>
              <a:rPr lang="en-IN" dirty="0"/>
              <a:t>By </a:t>
            </a:r>
            <a:r>
              <a:rPr lang="en-IN" dirty="0" err="1"/>
              <a:t>analyzing</a:t>
            </a:r>
            <a:r>
              <a:rPr lang="en-IN" dirty="0"/>
              <a:t> data such as demographics, purchasing history, online </a:t>
            </a:r>
            <a:r>
              <a:rPr lang="en-IN" dirty="0" err="1"/>
              <a:t>behavior</a:t>
            </a:r>
            <a:r>
              <a:rPr lang="en-IN" dirty="0"/>
              <a:t>, and more, data scientists can uncover valuable insights that enable personalized communication and improved customer experiences.</a:t>
            </a:r>
          </a:p>
          <a:p>
            <a:r>
              <a:rPr lang="en-IN" dirty="0"/>
              <a:t> Ultimately, customer segmentation empowers businesses to make data-driven decisions and enhance customer satisfaction, loyalty, and profitability.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8D5D-4A3E-5A48-70C3-E5632345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F6CA-D8FB-BA41-9684-C7D09B7D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problem is to implement data science techniques to segment customers based on their </a:t>
            </a:r>
            <a:r>
              <a:rPr lang="en-IN" dirty="0" err="1"/>
              <a:t>behavior</a:t>
            </a:r>
            <a:r>
              <a:rPr lang="en-IN" dirty="0"/>
              <a:t>, preferences, and demographic attributes. </a:t>
            </a:r>
          </a:p>
          <a:p>
            <a:r>
              <a:rPr lang="en-IN" dirty="0"/>
              <a:t>The goal is to enable businesses to personalize marketing strategies and enhance customer satisfaction.</a:t>
            </a:r>
          </a:p>
          <a:p>
            <a:r>
              <a:rPr lang="en-IN" dirty="0"/>
              <a:t>This project involves data collection, data </a:t>
            </a:r>
            <a:r>
              <a:rPr lang="en-IN" dirty="0" err="1"/>
              <a:t>preprocessing</a:t>
            </a:r>
            <a:r>
              <a:rPr lang="en-IN" dirty="0"/>
              <a:t>, feature engineering, clustering algorithms, visualization, and interpretation of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05A8-F2C2-25B6-ECF5-EC2E0171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THINKING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F3AA-C8B2-1077-6758-FD276964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66" y="1378226"/>
            <a:ext cx="6931743" cy="33587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0B050"/>
                </a:solidFill>
              </a:rPr>
              <a:t>1.DATA COLLECTION</a:t>
            </a:r>
            <a:r>
              <a:rPr lang="en-IN" sz="3200" dirty="0"/>
              <a:t> 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dirty="0"/>
              <a:t>Collect customer data, including attributes like purchase history, demographic information, and interaction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r>
              <a:rPr lang="en-IN" dirty="0"/>
              <a:t>Data collection for customer segmentation is a critical step in the process. </a:t>
            </a:r>
          </a:p>
          <a:p>
            <a:r>
              <a:rPr lang="en-IN" dirty="0"/>
              <a:t>To effectively segment your customers, you’ll need to gather relevant data from various sources.</a:t>
            </a:r>
          </a:p>
        </p:txBody>
      </p:sp>
    </p:spTree>
    <p:extLst>
      <p:ext uri="{BB962C8B-B14F-4D97-AF65-F5344CB8AC3E}">
        <p14:creationId xmlns:p14="http://schemas.microsoft.com/office/powerpoint/2010/main" val="160000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D7A-0B2B-2542-7F8E-8F1812D4B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68626"/>
            <a:ext cx="6931743" cy="3919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2.DATA PREPROCESSING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Clean and </a:t>
            </a:r>
            <a:r>
              <a:rPr lang="en-IN" dirty="0" err="1"/>
              <a:t>preprocess</a:t>
            </a:r>
            <a:r>
              <a:rPr lang="en-IN" dirty="0"/>
              <a:t> the data, handle missing values, and convert categorical features into numerical representations.</a:t>
            </a:r>
          </a:p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is a crucial step in customer segmentation using data science. It involves cleaning and transforming the raw data you’ve collected into a format that is suitable 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12F9-EB50-7E7B-54C9-CBAB5AEA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56974"/>
            <a:ext cx="6931743" cy="38315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3.FEATURE ENGINEERING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Create additional features that capture customer </a:t>
            </a:r>
            <a:r>
              <a:rPr lang="en-IN" dirty="0" err="1"/>
              <a:t>behavior</a:t>
            </a:r>
            <a:r>
              <a:rPr lang="en-IN" dirty="0"/>
              <a:t> and preferences, such as total spending, frequency of purchases, etc.</a:t>
            </a:r>
          </a:p>
          <a:p>
            <a:r>
              <a:rPr lang="en-IN" dirty="0"/>
              <a:t>Feature engineering is a critical aspect of customer segmentation as it involves creating new features or modifying existing ones to enhance the quality and </a:t>
            </a:r>
            <a:r>
              <a:rPr lang="en-IN" dirty="0" err="1"/>
              <a:t>informativeness</a:t>
            </a:r>
            <a:r>
              <a:rPr lang="en-IN" dirty="0"/>
              <a:t> of your data for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47921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3867-1EC2-C88F-ECC1-D1DDFADD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3966"/>
            <a:ext cx="6866836" cy="3884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4.CLUSTERING ALGORITHMS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Apply clustering algorithms like K-Means, DBSCAN, or hierarchical clustering to segment customers.</a:t>
            </a:r>
          </a:p>
          <a:p>
            <a:r>
              <a:rPr lang="en-IN" dirty="0"/>
              <a:t>There are several clustering algorithms you can use for customer segmentation, each with its own strengths and suitability depending on your specific data and objectives.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2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8977-9913-911E-E210-37CA47C7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24452"/>
            <a:ext cx="6931743" cy="39640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5.VISUALIZATION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Visualize the customer segments using techniques like scatter plots, bar charts, and </a:t>
            </a:r>
            <a:r>
              <a:rPr lang="en-IN" dirty="0" err="1"/>
              <a:t>heatmaps</a:t>
            </a:r>
            <a:r>
              <a:rPr lang="en-IN" dirty="0"/>
              <a:t>.</a:t>
            </a:r>
          </a:p>
          <a:p>
            <a:r>
              <a:rPr lang="en-IN" dirty="0"/>
              <a:t>Visualization plays a crucial role in understanding and communicating customer segmentation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6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NAME:7214-Customer Segmentation  TEAM NAME     :Proj_216160_Team_1</vt:lpstr>
      <vt:lpstr>CONTENTS</vt:lpstr>
      <vt:lpstr>INTRODUCTION</vt:lpstr>
      <vt:lpstr>PROBLEM STATEMENT </vt:lpstr>
      <vt:lpstr>DESIGN THINKING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NAME:7214-Customer Segmentation  TEAM NAME     :Proj_216160_Team_1</dc:title>
  <dc:creator/>
  <cp:lastModifiedBy>Manikandan S</cp:lastModifiedBy>
  <cp:revision>7</cp:revision>
  <dcterms:created xsi:type="dcterms:W3CDTF">2017-08-01T15:40:51Z</dcterms:created>
  <dcterms:modified xsi:type="dcterms:W3CDTF">2023-09-27T17:24:50Z</dcterms:modified>
</cp:coreProperties>
</file>