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79C6-934A-A523-F5D4-78BD0C06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175622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latin typeface="Bodoni MT Black" panose="02070A03080606020203" pitchFamily="18" charset="0"/>
              </a:rPr>
              <a:t>FUNCTION</a:t>
            </a:r>
            <a:endParaRPr lang="en-IN" sz="88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3E29E-8126-C559-8665-E26B0A2DCFDE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No Argument but has a Returning Value)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("Multiplication = %d",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a=5,b=6;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c=a*b;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79A08-F674-0115-B543-306E20D19B7B}"/>
              </a:ext>
            </a:extLst>
          </p:cNvPr>
          <p:cNvSpPr txBox="1"/>
          <p:nvPr/>
        </p:nvSpPr>
        <p:spPr>
          <a:xfrm>
            <a:off x="5471065" y="4050102"/>
            <a:ext cx="53993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= 30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699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8B2B-DB45-BDDE-DEA1-FCADF70F45C5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Argument and Returning Value)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add(4,6);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= 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A1567-9E0F-789B-FC98-F5BDA66CD19F}"/>
              </a:ext>
            </a:extLst>
          </p:cNvPr>
          <p:cNvSpPr txBox="1"/>
          <p:nvPr/>
        </p:nvSpPr>
        <p:spPr>
          <a:xfrm>
            <a:off x="5862676" y="3550933"/>
            <a:ext cx="5776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= 10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42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03524-9A14-4052-52B7-422B45C273AC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technique of a function call itself.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a);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result=add(5);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of 5 numbers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d",result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a){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if(a&gt;0){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(a-1);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else{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C5E3A-36CA-05CD-EA3C-3BE97C495858}"/>
              </a:ext>
            </a:extLst>
          </p:cNvPr>
          <p:cNvSpPr txBox="1"/>
          <p:nvPr/>
        </p:nvSpPr>
        <p:spPr>
          <a:xfrm>
            <a:off x="6372045" y="4123427"/>
            <a:ext cx="4169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Sum of 5 numbers = 15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9A6FF-0CB2-7155-2FA1-86BCF005CDF7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block of code which only runs when it is called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data, known as parameters, into a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used to perform certain actions, and they are important for reusing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code once, and use it many times.</a:t>
            </a:r>
          </a:p>
          <a:p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(parameter1, parameter2, parameter3)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to be executed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defined function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7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F30AE-CC97-3317-2DD8-0034BABF0D2F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defined functions are built in functions that are already defined and stored in header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use a particular function we should include the header file. It is also called as library functions, such as,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FE09D-1F43-C10C-401A-47F69A95A08E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x, y;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positive number : 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&amp;x);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sqrt(x);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("Square root = %d", y);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DF7AE-C8ED-185F-7E26-A7137AF085F1}"/>
              </a:ext>
            </a:extLst>
          </p:cNvPr>
          <p:cNvSpPr txBox="1"/>
          <p:nvPr/>
        </p:nvSpPr>
        <p:spPr>
          <a:xfrm>
            <a:off x="6745856" y="4356340"/>
            <a:ext cx="47359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Enter a positive number : 16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</a:rPr>
              <a:t>Square root = 4</a:t>
            </a:r>
          </a:p>
        </p:txBody>
      </p:sp>
    </p:spTree>
    <p:extLst>
      <p:ext uri="{BB962C8B-B14F-4D97-AF65-F5344CB8AC3E}">
        <p14:creationId xmlns:p14="http://schemas.microsoft.com/office/powerpoint/2010/main" val="25945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63D9E-FBF2-ECAC-8014-A83887A25042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allows users or programmers to create their own user-defined functions.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User-defined functions, the user can give any name to the functions except the name of keywords.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follows three main parts: function declaration, function definition, and function call.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User-Defined Function: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 function has three important components.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FF614-A8A2-379E-9F09-93EB6AE09D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(arg1 datatype1, arg2 datatype2, …);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specifies the type of value (int, float, char, double) that function is expected to return to the program which called the function.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calling: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2,…)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9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00649-0CBE-C0AA-1BE3-886681351F34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(arg1 datatype1, arg2 datatype2, …);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body of statements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 defined function: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and no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no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but has a returning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returning value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0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62AFE-1535-2AC8-E731-4461B787F44D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No Argument and No Returning Value)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add();		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add();		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add(){		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a=5,b=10;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 = %d\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B756A-DF31-2EDB-330C-CAFE82586585}"/>
              </a:ext>
            </a:extLst>
          </p:cNvPr>
          <p:cNvSpPr txBox="1"/>
          <p:nvPr/>
        </p:nvSpPr>
        <p:spPr>
          <a:xfrm>
            <a:off x="6342742" y="3762996"/>
            <a:ext cx="4325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= 15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BE4A2-93AA-8CFC-641C-C6301BFC0CE3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Program:(Function With Argument and No Returning Values)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product(int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a=5,b=5;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product(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product(int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c=a*b;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("Product = 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F7321-B46D-6FFA-221C-3FC891E6E965}"/>
              </a:ext>
            </a:extLst>
          </p:cNvPr>
          <p:cNvSpPr txBox="1"/>
          <p:nvPr/>
        </p:nvSpPr>
        <p:spPr>
          <a:xfrm>
            <a:off x="6016993" y="3322165"/>
            <a:ext cx="4949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= 25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326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846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 Black</vt:lpstr>
      <vt:lpstr>Times New Roman</vt:lpstr>
      <vt:lpstr>Trebuchet MS</vt:lpstr>
      <vt:lpstr>Wingdings 3</vt:lpstr>
      <vt:lpstr>Facet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74</cp:revision>
  <dcterms:created xsi:type="dcterms:W3CDTF">2024-03-08T11:23:58Z</dcterms:created>
  <dcterms:modified xsi:type="dcterms:W3CDTF">2024-05-30T09:05:13Z</dcterms:modified>
</cp:coreProperties>
</file>