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8" r:id="rId2"/>
    <p:sldId id="257" r:id="rId3"/>
    <p:sldId id="259" r:id="rId4"/>
    <p:sldId id="261" r:id="rId5"/>
    <p:sldId id="266" r:id="rId6"/>
    <p:sldId id="260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4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1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2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8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5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7C61-8C01-9557-E570-A08B99E9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42" y="168165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Algerian" panose="04020705040A02060702" pitchFamily="82" charset="0"/>
              </a:rPr>
              <a:t>STRING</a:t>
            </a:r>
            <a:endParaRPr lang="en-IN" sz="8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0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34C7D-227D-8C8F-7247-260A9E3C5711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strupr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name[20]="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strupr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(name));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strupr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puts(name);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45FEE-AE10-CB2D-FF94-A785253623C7}"/>
              </a:ext>
            </a:extLst>
          </p:cNvPr>
          <p:cNvSpPr txBox="1"/>
          <p:nvPr/>
        </p:nvSpPr>
        <p:spPr>
          <a:xfrm>
            <a:off x="6574220" y="1749972"/>
            <a:ext cx="49188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</a:p>
        </p:txBody>
      </p:sp>
    </p:spTree>
    <p:extLst>
      <p:ext uri="{BB962C8B-B14F-4D97-AF65-F5344CB8AC3E}">
        <p14:creationId xmlns:p14="http://schemas.microsoft.com/office/powerpoint/2010/main" val="239070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76DB6-EE68-5874-ADDE-1E1DA373020E}"/>
              </a:ext>
            </a:extLst>
          </p:cNvPr>
          <p:cNvSpPr txBox="1"/>
          <p:nvPr/>
        </p:nvSpPr>
        <p:spPr>
          <a:xfrm>
            <a:off x="0" y="0"/>
            <a:ext cx="121920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a[20]="hi world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wecome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b[10]="world";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wecome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01317-B025-C48A-FF0E-2955C6FF6E31}"/>
              </a:ext>
            </a:extLst>
          </p:cNvPr>
          <p:cNvSpPr txBox="1"/>
          <p:nvPr/>
        </p:nvSpPr>
        <p:spPr>
          <a:xfrm>
            <a:off x="6206490" y="765810"/>
            <a:ext cx="55892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a[20]="hi world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wecome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b[10]="world";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char* result;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result=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s",result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07CDA-A11E-7FF9-3A46-3F267262512D}"/>
              </a:ext>
            </a:extLst>
          </p:cNvPr>
          <p:cNvSpPr txBox="1"/>
          <p:nvPr/>
        </p:nvSpPr>
        <p:spPr>
          <a:xfrm>
            <a:off x="0" y="51762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group of characters enclosed within double quotes called string.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c[] = "c string";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(read string)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name[20];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Name : ");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s",&amp;name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("Entered Name is %s\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6EBD1-0789-0846-359F-496053369FE0}"/>
              </a:ext>
            </a:extLst>
          </p:cNvPr>
          <p:cNvSpPr txBox="1"/>
          <p:nvPr/>
        </p:nvSpPr>
        <p:spPr>
          <a:xfrm>
            <a:off x="5470634" y="2680138"/>
            <a:ext cx="54391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Name : Abi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Name is Abi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4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25D3D-8D33-E92C-3003-6AC2F07F43A3}"/>
              </a:ext>
            </a:extLst>
          </p:cNvPr>
          <p:cNvSpPr txBox="1"/>
          <p:nvPr/>
        </p:nvSpPr>
        <p:spPr>
          <a:xfrm>
            <a:off x="0" y="0"/>
            <a:ext cx="12192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21371-94A6-5DD0-93B0-C8749C88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" y="745582"/>
            <a:ext cx="11035862" cy="611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2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76DBD-28C2-894A-A00B-853CA68EDB0B}"/>
              </a:ext>
            </a:extLst>
          </p:cNvPr>
          <p:cNvSpPr txBox="1"/>
          <p:nvPr/>
        </p:nvSpPr>
        <p:spPr>
          <a:xfrm>
            <a:off x="0" y="0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Program:(string length)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name[20]="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system";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("Length of the string is : %d",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8E545-6B1A-8437-564B-3DE0F86D0388}"/>
              </a:ext>
            </a:extLst>
          </p:cNvPr>
          <p:cNvSpPr txBox="1"/>
          <p:nvPr/>
        </p:nvSpPr>
        <p:spPr>
          <a:xfrm>
            <a:off x="5890438" y="4708981"/>
            <a:ext cx="58277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string is : 15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6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23D0F-FF73-CF45-A4C9-E956A565675E}"/>
              </a:ext>
            </a:extLst>
          </p:cNvPr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concatenate(join) two strings.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name[20]="Hello";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name1[20]=" World";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(name,name1));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(name,name1);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puts(name);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6DA5F-A789-3BCE-C5F2-C6825832F281}"/>
              </a:ext>
            </a:extLst>
          </p:cNvPr>
          <p:cNvSpPr txBox="1"/>
          <p:nvPr/>
        </p:nvSpPr>
        <p:spPr>
          <a:xfrm>
            <a:off x="7325833" y="1456660"/>
            <a:ext cx="4274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19872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7131D-0E5F-D380-A921-8CD41B3C8792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 ( string copy 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name[20]="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system";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name1[20];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(name1,name);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("Copied string is '%s’ ",name1);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("Copied string is '%s’ ",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(name1,name),name1);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019FE-94FD-33E9-4A7A-DDCB0B8DE469}"/>
              </a:ext>
            </a:extLst>
          </p:cNvPr>
          <p:cNvSpPr txBox="1"/>
          <p:nvPr/>
        </p:nvSpPr>
        <p:spPr>
          <a:xfrm>
            <a:off x="6017662" y="82498"/>
            <a:ext cx="66031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 string is '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system'</a:t>
            </a:r>
          </a:p>
        </p:txBody>
      </p:sp>
    </p:spTree>
    <p:extLst>
      <p:ext uri="{BB962C8B-B14F-4D97-AF65-F5344CB8AC3E}">
        <p14:creationId xmlns:p14="http://schemas.microsoft.com/office/powerpoint/2010/main" val="145863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ED2349-DB2A-17B7-4755-887FC9DD507E}"/>
              </a:ext>
            </a:extLst>
          </p:cNvPr>
          <p:cNvSpPr txBox="1"/>
          <p:nvPr/>
        </p:nvSpPr>
        <p:spPr>
          <a:xfrm>
            <a:off x="0" y="0"/>
            <a:ext cx="121920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string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Program:(compare)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name[20]="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system";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name1[20]="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system";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c=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(name,name1);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("Result is %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if(c==0){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("Values are equal");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	else{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("Values are not equal ");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		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77633-9692-46FB-0567-7BCC3A242E2A}"/>
              </a:ext>
            </a:extLst>
          </p:cNvPr>
          <p:cNvSpPr txBox="1"/>
          <p:nvPr/>
        </p:nvSpPr>
        <p:spPr>
          <a:xfrm>
            <a:off x="7861861" y="2534400"/>
            <a:ext cx="5628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equal</a:t>
            </a:r>
          </a:p>
        </p:txBody>
      </p:sp>
    </p:spTree>
    <p:extLst>
      <p:ext uri="{BB962C8B-B14F-4D97-AF65-F5344CB8AC3E}">
        <p14:creationId xmlns:p14="http://schemas.microsoft.com/office/powerpoint/2010/main" val="313803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807FB-1006-788C-792C-58AC8BA0F6E3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name[20]="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puts(name);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zkrowten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zkrowten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12489-BEEE-3656-BD23-6EF0B591F7D6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strlwr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#include&lt;string.h&gt;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name[20]="NETWORKZ";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strlwr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(name));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strlwr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puts(name);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networkz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8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484</TotalTime>
  <Words>730</Words>
  <Application>Microsoft Office PowerPoint</Application>
  <PresentationFormat>Widescreen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Times New Roman</vt:lpstr>
      <vt:lpstr>Tw Cen MT</vt:lpstr>
      <vt:lpstr>Tw Cen MT Condensed</vt:lpstr>
      <vt:lpstr>Wingdings 3</vt:lpstr>
      <vt:lpstr>Integral</vt:lpstr>
      <vt:lpstr>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Hey!</dc:creator>
  <cp:lastModifiedBy>Hey!</cp:lastModifiedBy>
  <cp:revision>50</cp:revision>
  <dcterms:created xsi:type="dcterms:W3CDTF">2024-03-15T08:21:38Z</dcterms:created>
  <dcterms:modified xsi:type="dcterms:W3CDTF">2024-06-05T04:00:29Z</dcterms:modified>
</cp:coreProperties>
</file>