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2E04-ADE5-ABF8-7A0E-6084994F0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534" y="1901371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lgerian" panose="04020705040A02060702" pitchFamily="82" charset="0"/>
                <a:cs typeface="Times New Roman" panose="02020603050405020304" pitchFamily="18" charset="0"/>
              </a:rPr>
              <a:t>PROGRAMMING CONCEPT</a:t>
            </a:r>
            <a:endParaRPr lang="en-IN" sz="5400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92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9CE58E-2422-0C73-3B63-DE51BF7326A1}"/>
              </a:ext>
            </a:extLst>
          </p:cNvPr>
          <p:cNvSpPr txBox="1"/>
          <p:nvPr/>
        </p:nvSpPr>
        <p:spPr>
          <a:xfrm>
            <a:off x="0" y="0"/>
            <a:ext cx="12192000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Program:(nested if else)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int a;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 "Enter your current Age Here:";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&gt;&gt; a;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if(a &gt; 0){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if( a &lt; 18 ){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"Consider as minor";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"Not fit for Working";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}	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else{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"eligible for Working ";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	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	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else{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"Age is not satisfactory according to the organization norms";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1B660-2BDB-4C2A-3844-9E78671F2E5F}"/>
              </a:ext>
            </a:extLst>
          </p:cNvPr>
          <p:cNvSpPr txBox="1"/>
          <p:nvPr/>
        </p:nvSpPr>
        <p:spPr>
          <a:xfrm>
            <a:off x="5588000" y="1262743"/>
            <a:ext cx="5283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your current Age Here:20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eligible for Working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0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6DAA8C-03AF-8670-ADF1-576A2FB54B8A}"/>
              </a:ext>
            </a:extLst>
          </p:cNvPr>
          <p:cNvSpPr txBox="1"/>
          <p:nvPr/>
        </p:nvSpPr>
        <p:spPr>
          <a:xfrm>
            <a:off x="0" y="0"/>
            <a:ext cx="121920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case statement:</a:t>
            </a:r>
          </a:p>
          <a:p>
            <a:r>
              <a:rPr lang="en-IN" sz="2800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executes one statement from multiple ones.</a:t>
            </a:r>
            <a:endParaRPr lang="en-IN" sz="28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switch(expression)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1: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statements;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break;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2: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statements;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break;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default: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statements;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break;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42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C53DA0-B1CE-DEFC-690F-5C85B0946DEC}"/>
              </a:ext>
            </a:extLst>
          </p:cNvPr>
          <p:cNvSpPr txBox="1"/>
          <p:nvPr/>
        </p:nvSpPr>
        <p:spPr>
          <a:xfrm>
            <a:off x="0" y="0"/>
            <a:ext cx="12192000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Program:(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simple calculator)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char op;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int n1, n2;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Operator (+, -, *, /)" &lt;&lt; 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&gt;&gt;op;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two operands" &lt;&lt; 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&gt;&gt; n1 &gt;&gt; n2;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EFC452-4E52-1670-765B-4E7BA54763ED}"/>
              </a:ext>
            </a:extLst>
          </p:cNvPr>
          <p:cNvSpPr txBox="1"/>
          <p:nvPr/>
        </p:nvSpPr>
        <p:spPr>
          <a:xfrm>
            <a:off x="7416801" y="4062650"/>
            <a:ext cx="49058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Operator (+, -, *, /)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two operands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: 2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3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66993E-8B2A-B5E5-C2D3-CF17E5548432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switch(op){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case '+':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"Addition : " &lt;&lt; n1+n2 &lt;&lt; 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break;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case '-':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"Subtraction : " &lt;&lt; n1-n2 &lt;&lt;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break;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case '*':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"Multiplication : " &lt;&lt; n1*n2 &lt;&lt;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break;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case '/':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"Division : " &lt;&lt; n1/n2 &lt;&lt; 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break;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default: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"Error! operator is not correct" &lt;&lt; 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4490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E3533D-3F62-3CF9-849F-BAA2AFA7D9CE}"/>
              </a:ext>
            </a:extLst>
          </p:cNvPr>
          <p:cNvSpPr txBox="1"/>
          <p:nvPr/>
        </p:nvSpPr>
        <p:spPr>
          <a:xfrm>
            <a:off x="0" y="0"/>
            <a:ext cx="121920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Looping statement: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execute a block of code repeatedly until a particular condition has been met.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is used to iterate a part of the program several times, if the number of iteration is fixed.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while loop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</a:p>
          <a:p>
            <a:endParaRPr lang="en-IN" sz="2400" dirty="0"/>
          </a:p>
          <a:p>
            <a:r>
              <a:rPr lang="en-IN" sz="2800" b="1" dirty="0"/>
              <a:t>while loop: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</a:rPr>
              <a:t>It executes a set of instructions until a Boolean condition is met.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It is also called 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</a:rPr>
              <a:t>Entry control loop.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endParaRPr lang="en-IN" sz="2400" dirty="0"/>
          </a:p>
          <a:p>
            <a:r>
              <a:rPr lang="en-IN" sz="2400" b="1" dirty="0"/>
              <a:t>Syntax:</a:t>
            </a: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while(condition)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statements;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6361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9A4027-E09E-CCE9-798E-95A622CC092E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Program:(</a:t>
            </a:r>
            <a:r>
              <a:rPr lang="en-IN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int n=10;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while(n&gt;0)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n &lt;&lt; 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n--;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D9E4A-D930-D758-ADC3-E6CF9371E6E4}"/>
              </a:ext>
            </a:extLst>
          </p:cNvPr>
          <p:cNvSpPr txBox="1"/>
          <p:nvPr/>
        </p:nvSpPr>
        <p:spPr>
          <a:xfrm>
            <a:off x="5994400" y="1204686"/>
            <a:ext cx="38317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70595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F63001-20A6-0A95-2F39-EECBCADE4484}"/>
              </a:ext>
            </a:extLst>
          </p:cNvPr>
          <p:cNvSpPr txBox="1"/>
          <p:nvPr/>
        </p:nvSpPr>
        <p:spPr>
          <a:xfrm>
            <a:off x="0" y="0"/>
            <a:ext cx="12192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while loop: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executes a set of statements at least once, even if the condition is not met.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similar to the while loop.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called Exit control loop.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685800" lvl="1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marL="685800" lvl="1"/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</a:p>
          <a:p>
            <a:pPr marL="685800" lvl="1"/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}while(condition)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55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2F5E92-FDCB-C1C2-E5CB-1777CDC44476}"/>
              </a:ext>
            </a:extLst>
          </p:cNvPr>
          <p:cNvSpPr txBox="1"/>
          <p:nvPr/>
        </p:nvSpPr>
        <p:spPr>
          <a:xfrm>
            <a:off x="130628" y="-64264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Program:(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 while)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n=10;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do{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n &lt;&lt; 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n--;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}while(n&gt;0);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3580C7-8290-F5C0-7FF1-5C61E571153A}"/>
              </a:ext>
            </a:extLst>
          </p:cNvPr>
          <p:cNvSpPr txBox="1"/>
          <p:nvPr/>
        </p:nvSpPr>
        <p:spPr>
          <a:xfrm>
            <a:off x="5588000" y="1088571"/>
            <a:ext cx="4717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48097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3C18AD-5957-17EC-8F96-7B9C9F140F13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loop statement consists of initialization of variable, a condition and an increment/decrement value, all in one line.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for(initialization; condition ; increment/decrement)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 statement(s);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Program:(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loop)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	for(int n=0; n&lt;10; n++){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n &lt;&lt;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return 0;	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0850E-D591-84E0-E72A-1D620865C04A}"/>
              </a:ext>
            </a:extLst>
          </p:cNvPr>
          <p:cNvSpPr txBox="1"/>
          <p:nvPr/>
        </p:nvSpPr>
        <p:spPr>
          <a:xfrm>
            <a:off x="7170057" y="2423886"/>
            <a:ext cx="397691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12669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2DCB4-7748-FD64-B1E9-AF090EB30280}"/>
              </a:ext>
            </a:extLst>
          </p:cNvPr>
          <p:cNvSpPr txBox="1"/>
          <p:nvPr/>
        </p:nvSpPr>
        <p:spPr>
          <a:xfrm>
            <a:off x="0" y="0"/>
            <a:ext cx="12192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for loop: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loop within an another loop.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for(initialization; condition ; iteration)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//body of loop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for(initialization; condition ; iteration)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//body of loop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50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8F0DD1-A84C-554A-E573-62562850A056}"/>
              </a:ext>
            </a:extLst>
          </p:cNvPr>
          <p:cNvSpPr txBox="1"/>
          <p:nvPr/>
        </p:nvSpPr>
        <p:spPr>
          <a:xfrm>
            <a:off x="0" y="0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three types. They are,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or conditional statements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Looping statements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Jumping statements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or conditional statements: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statement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else statement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ladder statement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if statement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case statement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889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35406-FFFC-7E84-BCD9-3FD046F73047}"/>
              </a:ext>
            </a:extLst>
          </p:cNvPr>
          <p:cNvSpPr txBox="1"/>
          <p:nvPr/>
        </p:nvSpPr>
        <p:spPr>
          <a:xfrm>
            <a:off x="0" y="-14514"/>
            <a:ext cx="12192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multiplier, multiplicand, product;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for(multiplicand=1; multiplicand&lt;=3; multiplicand++)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"Multiplication table for : " &lt;&lt; multiplicand &lt;&lt;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for(multiplier=1; multiplier&lt;=10; multiplier++)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product = multiplicand*multiplier;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&lt;&lt; multiplicand &lt;&lt; "*" &lt;&lt; multiplier &lt;&lt; "=" &lt;&lt; product &lt;&lt;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6423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BB73D-0EA9-9CC3-C37E-D2A9E9F52075}"/>
              </a:ext>
            </a:extLst>
          </p:cNvPr>
          <p:cNvSpPr txBox="1"/>
          <p:nvPr/>
        </p:nvSpPr>
        <p:spPr>
          <a:xfrm>
            <a:off x="0" y="0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Jumping or Branching statements: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move program execution from one location to another location.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statement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 statement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statement: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terminates the execution of the loop.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within for, while, do-while or switch statement.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break;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056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BD82F4-1FE1-B2FC-A317-8C2DE0505EE7}"/>
              </a:ext>
            </a:extLst>
          </p:cNvPr>
          <p:cNvSpPr txBox="1"/>
          <p:nvPr/>
        </p:nvSpPr>
        <p:spPr>
          <a:xfrm>
            <a:off x="0" y="0"/>
            <a:ext cx="12192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x=0;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while(x&lt;=10){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x &lt;&lt;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if(x==5){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break;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x++;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985DF-2197-5010-EAC6-92344C7B6D61}"/>
              </a:ext>
            </a:extLst>
          </p:cNvPr>
          <p:cNvSpPr txBox="1"/>
          <p:nvPr/>
        </p:nvSpPr>
        <p:spPr>
          <a:xfrm>
            <a:off x="5776686" y="1161143"/>
            <a:ext cx="361405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99893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F3633-CD83-2837-D8F3-FA94263C1427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statement: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continues the current flow of the program and skips the remaining code at the specified condition.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807B7-75D5-AAD0-CB8F-B6E6C44D6F7F}"/>
              </a:ext>
            </a:extLst>
          </p:cNvPr>
          <p:cNvSpPr txBox="1"/>
          <p:nvPr/>
        </p:nvSpPr>
        <p:spPr>
          <a:xfrm>
            <a:off x="2438401" y="1146630"/>
            <a:ext cx="390434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&lt;10){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==5){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continue;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6724C6-04A9-6E41-13C7-ABBBD0C29368}"/>
              </a:ext>
            </a:extLst>
          </p:cNvPr>
          <p:cNvCxnSpPr/>
          <p:nvPr/>
        </p:nvCxnSpPr>
        <p:spPr>
          <a:xfrm>
            <a:off x="2061029" y="1146630"/>
            <a:ext cx="0" cy="5711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C59C5A0-0D07-B4D5-E965-C5773E1ADB7F}"/>
              </a:ext>
            </a:extLst>
          </p:cNvPr>
          <p:cNvSpPr txBox="1"/>
          <p:nvPr/>
        </p:nvSpPr>
        <p:spPr>
          <a:xfrm>
            <a:off x="7170057" y="1988457"/>
            <a:ext cx="351245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91363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6915BD-3F49-B4BD-12DF-8772CC1ADEFB}"/>
              </a:ext>
            </a:extLst>
          </p:cNvPr>
          <p:cNvSpPr txBox="1"/>
          <p:nvPr/>
        </p:nvSpPr>
        <p:spPr>
          <a:xfrm>
            <a:off x="0" y="0"/>
            <a:ext cx="12192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C++ program to check the given value is positive or negative.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C++ program to find biggest among four numbers.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C++ program to print numbers from 1 to nth times using while loop.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C++ program to print the square of the first five integers using the for loop.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C++ program to count the number of vowels in the string.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67A93D-A7A9-2402-0FA8-FDDA2AEFBC0E}"/>
              </a:ext>
            </a:extLst>
          </p:cNvPr>
          <p:cNvSpPr txBox="1"/>
          <p:nvPr/>
        </p:nvSpPr>
        <p:spPr>
          <a:xfrm>
            <a:off x="0" y="0"/>
            <a:ext cx="12192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statement: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condition is true, the statement will execute otherwise it will not execute.</a:t>
            </a:r>
          </a:p>
          <a:p>
            <a:endParaRPr lang="en-US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Syntax:</a:t>
            </a:r>
            <a:endParaRPr lang="en-US" sz="3200" b="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f(condition)</a:t>
            </a:r>
          </a:p>
          <a:p>
            <a:pPr marL="685800" lvl="1"/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# statement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609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70311E-C139-5846-F9AE-360B778D9E22}"/>
              </a:ext>
            </a:extLst>
          </p:cNvPr>
          <p:cNvSpPr txBox="1"/>
          <p:nvPr/>
        </p:nvSpPr>
        <p:spPr>
          <a:xfrm>
            <a:off x="0" y="0"/>
            <a:ext cx="121920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Program:( if 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int a=6,b=7,c=8;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if(a&gt;b){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" A is greater";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if(b&gt;c){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" B is greater";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if(c&gt;a){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" C is greater";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49C81-E94E-6EA7-AF01-D3F82E56980E}"/>
              </a:ext>
            </a:extLst>
          </p:cNvPr>
          <p:cNvSpPr txBox="1"/>
          <p:nvPr/>
        </p:nvSpPr>
        <p:spPr>
          <a:xfrm>
            <a:off x="6096000" y="928914"/>
            <a:ext cx="4441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greater</a:t>
            </a:r>
          </a:p>
        </p:txBody>
      </p:sp>
    </p:spTree>
    <p:extLst>
      <p:ext uri="{BB962C8B-B14F-4D97-AF65-F5344CB8AC3E}">
        <p14:creationId xmlns:p14="http://schemas.microsoft.com/office/powerpoint/2010/main" val="16927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903C72-489C-BAC6-6670-80E5BC75DC8F}"/>
              </a:ext>
            </a:extLst>
          </p:cNvPr>
          <p:cNvSpPr txBox="1"/>
          <p:nvPr/>
        </p:nvSpPr>
        <p:spPr>
          <a:xfrm>
            <a:off x="0" y="0"/>
            <a:ext cx="121920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else statements: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condition is true, ‘if’ block will be executed, otherwise ‘else’ block is executed.</a:t>
            </a:r>
            <a:endParaRPr lang="en-US" sz="32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/>
              <a:t>Syntax:</a:t>
            </a:r>
          </a:p>
          <a:p>
            <a:pPr marL="228600" algn="l"/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f(condition)</a:t>
            </a:r>
          </a:p>
          <a:p>
            <a:pPr marL="228600" algn="l"/>
            <a: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32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l"/>
            <a: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#statements</a:t>
            </a:r>
            <a:endParaRPr lang="en-US" sz="32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l"/>
            <a: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32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l"/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lse</a:t>
            </a:r>
          </a:p>
          <a:p>
            <a:pPr marL="228600" algn="l"/>
            <a: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32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l"/>
            <a: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#statements</a:t>
            </a:r>
            <a:endParaRPr lang="en-US" sz="32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l"/>
            <a: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32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11423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B68EF-62C7-708F-D3F2-8222B3715EAB}"/>
              </a:ext>
            </a:extLst>
          </p:cNvPr>
          <p:cNvSpPr txBox="1"/>
          <p:nvPr/>
        </p:nvSpPr>
        <p:spPr>
          <a:xfrm>
            <a:off x="0" y="0"/>
            <a:ext cx="12192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Program:(if else)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number : " &lt;&lt; 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if(num%2==0){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"Evan number" &lt;&lt; 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else{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"Odd number" &lt;&lt; 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2D057-DC17-73C1-73C3-5778C8819C85}"/>
              </a:ext>
            </a:extLst>
          </p:cNvPr>
          <p:cNvSpPr txBox="1"/>
          <p:nvPr/>
        </p:nvSpPr>
        <p:spPr>
          <a:xfrm>
            <a:off x="6836229" y="1335314"/>
            <a:ext cx="486228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number 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Evan number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25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BC8930-B0AD-8C82-59EC-4DF98CB8EAD5}"/>
              </a:ext>
            </a:extLst>
          </p:cNvPr>
          <p:cNvSpPr txBox="1"/>
          <p:nvPr/>
        </p:nvSpPr>
        <p:spPr>
          <a:xfrm>
            <a:off x="0" y="0"/>
            <a:ext cx="12192000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ladder statement: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’if’ </a:t>
            </a:r>
            <a:r>
              <a:rPr lang="en-US" sz="2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stmt</a:t>
            </a: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followed by multiple else-if block.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all ‘if’ and  ‘else-if’  conditions are not true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then</a:t>
            </a: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‘else’ block will be executed.</a:t>
            </a:r>
            <a:endParaRPr lang="en-US" sz="2800" dirty="0">
              <a:solidFill>
                <a:srgbClr val="222222"/>
              </a:solidFill>
              <a:latin typeface="Times New Roman" panose="02020603050405020304" pitchFamily="18" charset="0"/>
            </a:endParaRPr>
          </a:p>
          <a:p>
            <a:endParaRPr lang="en-US" sz="2800" b="1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Syntax:</a:t>
            </a:r>
            <a:endParaRPr lang="en-US" sz="2800" b="1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f(condition)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685800" lvl="1"/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en-US" sz="20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#block of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stmt</a:t>
            </a:r>
            <a:endParaRPr lang="en-US" sz="20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</a:endParaRPr>
          </a:p>
          <a:p>
            <a:pPr marL="685800" lvl="1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lse if(condition)</a:t>
            </a:r>
          </a:p>
          <a:p>
            <a:pPr marL="685800" lvl="1"/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en-US" sz="20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#block of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stmt</a:t>
            </a:r>
            <a:endParaRPr lang="en-US" sz="20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US" sz="20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lse if(condition)</a:t>
            </a:r>
          </a:p>
          <a:p>
            <a:pPr marL="685800" lvl="1"/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en-US" sz="20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#block of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stmt</a:t>
            </a:r>
            <a:endParaRPr lang="en-US" sz="20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</a:p>
          <a:p>
            <a:pPr marL="685800" lvl="1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else{</a:t>
            </a:r>
          </a:p>
          <a:p>
            <a:pPr marL="685800" lvl="1"/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#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block of code</a:t>
            </a:r>
          </a:p>
          <a:p>
            <a:pPr marL="685800" lvl="1"/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US" sz="20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6366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9B332B-8844-3907-DCBA-E63F53AE962A}"/>
              </a:ext>
            </a:extLst>
          </p:cNvPr>
          <p:cNvSpPr txBox="1"/>
          <p:nvPr/>
        </p:nvSpPr>
        <p:spPr>
          <a:xfrm>
            <a:off x="0" y="0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Program:(else if )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int number1,number2;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two numbers : " &lt;&lt;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&gt;&gt; number1 &gt;&gt; number2;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if(number1 == number2){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"Numbers are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eqal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&lt;&lt;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else if(number1 &gt; number2){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"Number1 is greater" &lt;&lt;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else if(number2 &gt; number1){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"Number2 is greater" &lt;&lt;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DDA96C-4972-19CA-6541-A85C5EEB3118}"/>
              </a:ext>
            </a:extLst>
          </p:cNvPr>
          <p:cNvSpPr txBox="1"/>
          <p:nvPr/>
        </p:nvSpPr>
        <p:spPr>
          <a:xfrm>
            <a:off x="6981371" y="1658050"/>
            <a:ext cx="564605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else{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"Nothing" &lt;&lt;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two numbers 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Number2 is greater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305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F82AE-B7AA-BA97-E41F-7501C4CE9245}"/>
              </a:ext>
            </a:extLst>
          </p:cNvPr>
          <p:cNvSpPr txBox="1"/>
          <p:nvPr/>
        </p:nvSpPr>
        <p:spPr>
          <a:xfrm>
            <a:off x="0" y="0"/>
            <a:ext cx="12192000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if statement: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‘if else’ statement is presented inside the body of another ‘if ’ statement then this is called nested if else.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if else statement within an if statement.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685800" lvl="1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f(condition){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143000" lvl="2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if(condition)</a:t>
            </a:r>
          </a:p>
          <a:p>
            <a:pPr marL="1143000" lvl="2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1143000" lvl="2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#statements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1143000" lvl="2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1143000" lvl="2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lse </a:t>
            </a:r>
          </a:p>
          <a:p>
            <a:pPr marL="1143000" lvl="2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1143000" lvl="2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#statements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1143000" lvl="2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		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lse</a:t>
            </a: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1143000" lvl="2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#statements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08008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1100</TotalTime>
  <Words>1800</Words>
  <Application>Microsoft Office PowerPoint</Application>
  <PresentationFormat>Widescreen</PresentationFormat>
  <Paragraphs>438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Algerian</vt:lpstr>
      <vt:lpstr>Arial</vt:lpstr>
      <vt:lpstr>Times New Roman</vt:lpstr>
      <vt:lpstr>Trebuchet MS</vt:lpstr>
      <vt:lpstr>Wingdings</vt:lpstr>
      <vt:lpstr>Wingdings 3</vt:lpstr>
      <vt:lpstr>Facet</vt:lpstr>
      <vt:lpstr>PROGRAMMING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Hey!</dc:creator>
  <cp:lastModifiedBy>Hey!</cp:lastModifiedBy>
  <cp:revision>119</cp:revision>
  <dcterms:created xsi:type="dcterms:W3CDTF">2024-03-07T09:20:43Z</dcterms:created>
  <dcterms:modified xsi:type="dcterms:W3CDTF">2024-06-26T05:54:08Z</dcterms:modified>
</cp:coreProperties>
</file>