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8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1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9179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60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614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60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51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3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6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7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3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6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8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1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3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79C6-934A-A523-F5D4-78BD0C06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1" y="1756229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>
                <a:latin typeface="Bodoni MT Black" panose="02070A03080606020203" pitchFamily="18" charset="0"/>
              </a:rPr>
              <a:t>FUNCTION</a:t>
            </a:r>
            <a:endParaRPr lang="en-IN" sz="8800" b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1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03E29E-8126-C559-8665-E26B0A2DCFDE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Program:(Function With No Argument but Has a Returning Value)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add();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	{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"Sum = " &lt;&lt; add();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add()	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z;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two values\n";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a &gt;&gt; b;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z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z;	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79A08-F674-0115-B543-306E20D19B7B}"/>
              </a:ext>
            </a:extLst>
          </p:cNvPr>
          <p:cNvSpPr txBox="1"/>
          <p:nvPr/>
        </p:nvSpPr>
        <p:spPr>
          <a:xfrm>
            <a:off x="5384800" y="3429000"/>
            <a:ext cx="5399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two values</a:t>
            </a:r>
          </a:p>
          <a:p>
            <a:pPr lvl="1"/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1"/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1"/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= 10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8699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3C8B2B-DB45-BDDE-DEA1-FCADF70F45C5}"/>
              </a:ext>
            </a:extLst>
          </p:cNvPr>
          <p:cNvSpPr txBox="1"/>
          <p:nvPr/>
        </p:nvSpPr>
        <p:spPr>
          <a:xfrm>
            <a:off x="0" y="0"/>
            <a:ext cx="12192000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Program:(Function With Argument and Returning Value)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add(int , int 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two values\n";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a &gt;&gt; b;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"Sum = " &lt;&lt; add(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add(int a, int b)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z;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z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z;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A1567-9E0F-789B-FC98-F5BDA66CD19F}"/>
              </a:ext>
            </a:extLst>
          </p:cNvPr>
          <p:cNvSpPr txBox="1"/>
          <p:nvPr/>
        </p:nvSpPr>
        <p:spPr>
          <a:xfrm>
            <a:off x="5138057" y="3628571"/>
            <a:ext cx="577668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32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two values</a:t>
            </a:r>
          </a:p>
          <a:p>
            <a:pPr lvl="1"/>
            <a:r>
              <a:rPr lang="en-US" sz="32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US" sz="32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US" sz="32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= 12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5423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03524-9A14-4052-52B7-422B45C273AC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call itself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sum(int a);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&lt;&lt;"Value = "&lt;&lt;sum(10);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sum(int a){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if(a&gt;0){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a+sum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(a-1);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368FD-B6FD-E63C-B254-4725622ADF62}"/>
              </a:ext>
            </a:extLst>
          </p:cNvPr>
          <p:cNvSpPr txBox="1"/>
          <p:nvPr/>
        </p:nvSpPr>
        <p:spPr>
          <a:xfrm>
            <a:off x="5624623" y="1371600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= 55</a:t>
            </a:r>
          </a:p>
        </p:txBody>
      </p:sp>
    </p:spTree>
    <p:extLst>
      <p:ext uri="{BB962C8B-B14F-4D97-AF65-F5344CB8AC3E}">
        <p14:creationId xmlns:p14="http://schemas.microsoft.com/office/powerpoint/2010/main" val="110238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29A6FF-0CB2-7155-2FA1-86BCF005CDF7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block of code which only runs when it is called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pass data, known as parameters, into a function.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used to perform certain actions, and they are important for reusing code: Define the code once, and use it many times.</a:t>
            </a:r>
          </a:p>
          <a:p>
            <a:endParaRPr lang="en-US" sz="24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(parameter1, parameter2, parameter3)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code to be executed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function: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defined function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17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0F30AE-CC97-3317-2DD8-0034BABF0D2F}"/>
              </a:ext>
            </a:extLst>
          </p:cNvPr>
          <p:cNvSpPr txBox="1"/>
          <p:nvPr/>
        </p:nvSpPr>
        <p:spPr>
          <a:xfrm>
            <a:off x="0" y="0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Pre-defined function: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defined functions are built in functions that are already defined and stored in header files.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use a particular function we should include the header file. It is also called as library functions, such as,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functions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functions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ctype.h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functions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52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7FE09D-1F43-C10C-401A-47F69A95A08E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#include&lt;math.h&gt;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x, y;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a positive number : "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x;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 = sqrt(x);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y;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F5723-F0B6-F124-2237-C4AC60A49C78}"/>
              </a:ext>
            </a:extLst>
          </p:cNvPr>
          <p:cNvSpPr txBox="1"/>
          <p:nvPr/>
        </p:nvSpPr>
        <p:spPr>
          <a:xfrm>
            <a:off x="4978399" y="3991964"/>
            <a:ext cx="51961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 positive number :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9452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63D9E-FBF2-ECAC-8014-A83887A25042}"/>
              </a:ext>
            </a:extLst>
          </p:cNvPr>
          <p:cNvSpPr txBox="1"/>
          <p:nvPr/>
        </p:nvSpPr>
        <p:spPr>
          <a:xfrm>
            <a:off x="0" y="0"/>
            <a:ext cx="12192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functions: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allows users or programmers to create their own user-defined functions.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User-defined functions, the user can give any name to the functions except the name of keywords.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it follows three main parts: function declaration, function definition, and function call.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 User-Defined Function: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user-defined function has three important components.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declaration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definition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14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FF614-A8A2-379E-9F09-93EB6AE09D85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declaration: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(arg1 datatype1, arg2 datatype2, …);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type specifies the type of value (int, float, char, double) that function is expected to return to the program which called the function.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a, int b);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calling: 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2,…)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9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400649-0CBE-C0AA-1BE3-886681351F34}"/>
              </a:ext>
            </a:extLst>
          </p:cNvPr>
          <p:cNvSpPr txBox="1"/>
          <p:nvPr/>
        </p:nvSpPr>
        <p:spPr>
          <a:xfrm>
            <a:off x="0" y="0"/>
            <a:ext cx="1219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definition: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(arg1 datatype1, arg2 datatype2, …)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body of statements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user defined function: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with no argument and no returning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with argument and no returning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with no argument but has a returning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with argument and returning value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80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162AFE-1535-2AC8-E731-4461B787F44D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Program:(Function With No Argument and No Returning Value)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add();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	{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add();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add()	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two values\n";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a &gt;&gt; b;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z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"Sum=" &lt;&lt; z &lt;&lt;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B756A-DF31-2EDB-330C-CAFE82586585}"/>
              </a:ext>
            </a:extLst>
          </p:cNvPr>
          <p:cNvSpPr txBox="1"/>
          <p:nvPr/>
        </p:nvSpPr>
        <p:spPr>
          <a:xfrm>
            <a:off x="6342742" y="3762996"/>
            <a:ext cx="4325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two values</a:t>
            </a:r>
          </a:p>
          <a:p>
            <a:pPr lvl="1"/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lvl="1"/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1"/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Sum=9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45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BE4A2-93AA-8CFC-641C-C6301BFC0CE3}"/>
              </a:ext>
            </a:extLst>
          </p:cNvPr>
          <p:cNvSpPr txBox="1"/>
          <p:nvPr/>
        </p:nvSpPr>
        <p:spPr>
          <a:xfrm>
            <a:off x="0" y="0"/>
            <a:ext cx="12192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Program:(Function With Argument and No Returning Values)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add(int a, int b);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two values\n";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a &gt;&gt; b;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add(int a, int b)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z;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z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"Sum=" &lt;&lt; z &lt;&lt;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F7321-B46D-6FFA-221C-3FC891E6E965}"/>
              </a:ext>
            </a:extLst>
          </p:cNvPr>
          <p:cNvSpPr txBox="1"/>
          <p:nvPr/>
        </p:nvSpPr>
        <p:spPr>
          <a:xfrm>
            <a:off x="5646057" y="3279033"/>
            <a:ext cx="494937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32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two values</a:t>
            </a:r>
          </a:p>
          <a:p>
            <a:pPr lvl="1"/>
            <a:r>
              <a:rPr lang="en-US" sz="32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lvl="1"/>
            <a:r>
              <a:rPr lang="en-US" sz="32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lvl="1"/>
            <a:r>
              <a:rPr lang="en-US" sz="32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Sum=11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33263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371</TotalTime>
  <Words>922</Words>
  <Application>Microsoft Office PowerPoint</Application>
  <PresentationFormat>Widescreen</PresentationFormat>
  <Paragraphs>184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Bodoni MT Black</vt:lpstr>
      <vt:lpstr>Times New Roman</vt:lpstr>
      <vt:lpstr>Trebuchet MS</vt:lpstr>
      <vt:lpstr>Wingdings 3</vt:lpstr>
      <vt:lpstr>Facet</vt:lpstr>
      <vt:lpstr>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Hey!</dc:creator>
  <cp:lastModifiedBy>Hey!</cp:lastModifiedBy>
  <cp:revision>76</cp:revision>
  <dcterms:created xsi:type="dcterms:W3CDTF">2024-03-08T11:23:58Z</dcterms:created>
  <dcterms:modified xsi:type="dcterms:W3CDTF">2024-06-11T04:46:57Z</dcterms:modified>
</cp:coreProperties>
</file>