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5" r:id="rId5"/>
    <p:sldId id="266" r:id="rId6"/>
    <p:sldId id="264" r:id="rId7"/>
    <p:sldId id="260" r:id="rId8"/>
    <p:sldId id="261" r:id="rId9"/>
    <p:sldId id="262" r:id="rId10"/>
    <p:sldId id="263" r:id="rId11"/>
    <p:sldId id="267" r:id="rId12"/>
    <p:sldId id="27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9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4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6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7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3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4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7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3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4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8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3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5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6442FE-482B-418F-A265-331F8A823EA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0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7D40-E4E4-7DE3-57BD-2C1AF6AA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14101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ARRAYS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1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FD5BF-0CB8-E434-A236-9CECD3AB2F6D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{1, 2, 3, 4, 5};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"Size of array : " &lt;&lt;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B8A37-BF84-6F57-8AEA-CEF1CD926460}"/>
              </a:ext>
            </a:extLst>
          </p:cNvPr>
          <p:cNvSpPr txBox="1"/>
          <p:nvPr/>
        </p:nvSpPr>
        <p:spPr>
          <a:xfrm>
            <a:off x="7300685" y="4053981"/>
            <a:ext cx="45284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array: 20</a:t>
            </a:r>
          </a:p>
        </p:txBody>
      </p:sp>
    </p:spTree>
    <p:extLst>
      <p:ext uri="{BB962C8B-B14F-4D97-AF65-F5344CB8AC3E}">
        <p14:creationId xmlns:p14="http://schemas.microsoft.com/office/powerpoint/2010/main" val="272371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87D4C-805B-0D10-3011-AE6206E3A93A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:(one dimensional array)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{1, 2, 3, 4, 5};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 =0;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&lt;=4;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sum = sum +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 " &lt;&lt; sum;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05DF1-3F6B-C4D9-542A-1D34880C5DC7}"/>
              </a:ext>
            </a:extLst>
          </p:cNvPr>
          <p:cNvSpPr txBox="1"/>
          <p:nvPr/>
        </p:nvSpPr>
        <p:spPr>
          <a:xfrm>
            <a:off x="5515429" y="1262743"/>
            <a:ext cx="609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15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4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6672D-C26D-265D-B72F-5AA4BA4A0071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 input)</a:t>
            </a:r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values : "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	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"Elements are : \n" 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"\t";	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D40D6-74E9-2C56-A0D7-0135B5AA3D70}"/>
              </a:ext>
            </a:extLst>
          </p:cNvPr>
          <p:cNvSpPr txBox="1"/>
          <p:nvPr/>
        </p:nvSpPr>
        <p:spPr>
          <a:xfrm>
            <a:off x="5791200" y="1277257"/>
            <a:ext cx="59073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values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: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1       2       3       4       5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0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A5A5B-EFC3-4CB5-3F6E-D4D1338CDB2F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array:</a:t>
            </a: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2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row_size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column_size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two dimensional array: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[2][3] = {0,0,01,1,1};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table[2][3] = {{0,0,0},{1,1,1}}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values as follow,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table[0][0]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table[0][1]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table[0][2]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1][0]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table[1][1] = 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table[1][2] = 1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319BC-41AB-881D-0282-6231284CACCE}"/>
              </a:ext>
            </a:extLst>
          </p:cNvPr>
          <p:cNvSpPr txBox="1"/>
          <p:nvPr/>
        </p:nvSpPr>
        <p:spPr>
          <a:xfrm>
            <a:off x="5341256" y="3106057"/>
            <a:ext cx="370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  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  <a:p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  </a:t>
            </a:r>
            <a:r>
              <a:rPr lang="en-US" sz="4000" b="1" dirty="0"/>
              <a:t>0   0   0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4000" dirty="0"/>
              <a:t>   </a:t>
            </a:r>
            <a:r>
              <a:rPr lang="en-US" sz="4000" b="1" dirty="0"/>
              <a:t>1   1   1</a:t>
            </a:r>
          </a:p>
          <a:p>
            <a:pPr marL="742950" indent="-742950">
              <a:buAutoNum type="arabicPlain"/>
            </a:pPr>
            <a:endParaRPr lang="en-US" sz="4000" b="1" dirty="0"/>
          </a:p>
          <a:p>
            <a:pPr marL="742950" indent="-742950">
              <a:buAutoNum type="arabicPlain"/>
            </a:pPr>
            <a:endParaRPr lang="en-US" sz="4000" b="1" dirty="0"/>
          </a:p>
          <a:p>
            <a:endParaRPr lang="en-IN" sz="4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52D7C9-1ACE-3042-73A0-D894ED346537}"/>
              </a:ext>
            </a:extLst>
          </p:cNvPr>
          <p:cNvCxnSpPr>
            <a:cxnSpLocks/>
          </p:cNvCxnSpPr>
          <p:nvPr/>
        </p:nvCxnSpPr>
        <p:spPr>
          <a:xfrm>
            <a:off x="5094514" y="3744686"/>
            <a:ext cx="27577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6AF1B-2958-3AF6-92C7-B57A5FDCA11B}"/>
              </a:ext>
            </a:extLst>
          </p:cNvPr>
          <p:cNvCxnSpPr>
            <a:cxnSpLocks/>
          </p:cNvCxnSpPr>
          <p:nvPr/>
        </p:nvCxnSpPr>
        <p:spPr>
          <a:xfrm>
            <a:off x="5094514" y="4426857"/>
            <a:ext cx="27577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8545B5-DBF6-8713-AFFC-FB8DA5C04B38}"/>
              </a:ext>
            </a:extLst>
          </p:cNvPr>
          <p:cNvCxnSpPr>
            <a:cxnSpLocks/>
          </p:cNvCxnSpPr>
          <p:nvPr/>
        </p:nvCxnSpPr>
        <p:spPr>
          <a:xfrm>
            <a:off x="5733143" y="3106057"/>
            <a:ext cx="0" cy="216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D64AD0-7266-0E63-736C-1DA16FE91EBC}"/>
              </a:ext>
            </a:extLst>
          </p:cNvPr>
          <p:cNvCxnSpPr/>
          <p:nvPr/>
        </p:nvCxnSpPr>
        <p:spPr>
          <a:xfrm>
            <a:off x="6574971" y="3106057"/>
            <a:ext cx="0" cy="216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6734D-7B18-609E-72C9-C3234B98E026}"/>
              </a:ext>
            </a:extLst>
          </p:cNvPr>
          <p:cNvCxnSpPr>
            <a:cxnSpLocks/>
          </p:cNvCxnSpPr>
          <p:nvPr/>
        </p:nvCxnSpPr>
        <p:spPr>
          <a:xfrm>
            <a:off x="7213600" y="3106057"/>
            <a:ext cx="0" cy="216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8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D1436-D20C-941C-BA90-CAFE5BB25EC9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Program:(two dimensional array)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a[10][10], b[10][10], d[10][10], r, c;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rows and columns value"&lt;&lt;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r &gt;&gt; c;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&lt;&lt;“Enter the first matrix value\n";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r;i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c;j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4149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248F6-C79D-0210-F04D-288BFD12083A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second matrix value\n";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r;i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c;j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b[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addition matrix is\n";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r;i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r;j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a[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][j]+b[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d[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&lt;&lt; "\t";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42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83C4E-A675-FD00-65F3-4D3F3CCBC171}"/>
              </a:ext>
            </a:extLst>
          </p:cNvPr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rows and columns value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first matrix value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second matrix value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matrix is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1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B4EF3-4BF9-16DA-4778-FA38FD9EC3DE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more dimensions are called multi dimension array.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[s1][s2][s3][s4]……[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size of dimension: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 survey[3][5][2];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float table[5][4][5][3];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1EDA5C-96C9-C1AE-337D-A4864231B6AF}"/>
              </a:ext>
            </a:extLst>
          </p:cNvPr>
          <p:cNvSpPr txBox="1"/>
          <p:nvPr/>
        </p:nvSpPr>
        <p:spPr>
          <a:xfrm>
            <a:off x="0" y="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is a fundamental data structure in 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collection of similar types of data items stored in a single unit.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or more values same data type, which may be primary data types (int, float, char), or user−defined types such as struct, or pointers can be stored in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array, also called the length of the array,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declared, the size of a array cannot be changed.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ray_in_C_1">
            <a:extLst>
              <a:ext uri="{FF2B5EF4-FFF2-40B4-BE49-F238E27FC236}">
                <a16:creationId xmlns:a16="http://schemas.microsoft.com/office/drawing/2014/main" id="{A5099372-0F29-77AE-CB78-C525C1A9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7" y="3429000"/>
            <a:ext cx="9492342" cy="3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17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90731-2902-4198-83D4-DFBD9EA888D0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array in C, to specify the type of the elements and the number of elements to be stored in it.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Size ];		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number[5];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	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specify the type of element stored in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arrayName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 giving name to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		 number of elements present in the array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Size must be an integer constant greater than zero and type can be any valid C data type. The size is put inside the square brackets.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0C217-C3E3-DDBA-420A-7800FCB7F51D}"/>
              </a:ext>
            </a:extLst>
          </p:cNvPr>
          <p:cNvSpPr txBox="1"/>
          <p:nvPr/>
        </p:nvSpPr>
        <p:spPr>
          <a:xfrm>
            <a:off x="0" y="0"/>
            <a:ext cx="12192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initialization: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array_variable_name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 = {list of value};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5 (10, 20, 30, 40, 50 ) elements in an array.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 = {10, 20, 30, 40, 50 };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Number[0]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Number[1]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Number[2]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Number[3]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Number[4]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E6938-345C-7B5F-5006-2D1FC51CDC34}"/>
              </a:ext>
            </a:extLst>
          </p:cNvPr>
          <p:cNvSpPr txBox="1"/>
          <p:nvPr/>
        </p:nvSpPr>
        <p:spPr>
          <a:xfrm>
            <a:off x="1973943" y="2177143"/>
            <a:ext cx="384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0C566-4371-F37A-5170-B534A4710312}"/>
              </a:ext>
            </a:extLst>
          </p:cNvPr>
          <p:cNvSpPr/>
          <p:nvPr/>
        </p:nvSpPr>
        <p:spPr>
          <a:xfrm>
            <a:off x="1843314" y="4397826"/>
            <a:ext cx="3396342" cy="2220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  <a:p>
            <a:pPr algn="ctr"/>
            <a:r>
              <a:rPr lang="en-US" sz="2800" dirty="0"/>
              <a:t>20</a:t>
            </a:r>
          </a:p>
          <a:p>
            <a:pPr algn="ctr"/>
            <a:r>
              <a:rPr lang="en-US" sz="2800" dirty="0"/>
              <a:t>30</a:t>
            </a:r>
          </a:p>
          <a:p>
            <a:pPr algn="ctr"/>
            <a:r>
              <a:rPr lang="en-US" sz="2800" dirty="0"/>
              <a:t>40</a:t>
            </a:r>
          </a:p>
          <a:p>
            <a:pPr algn="ctr"/>
            <a:r>
              <a:rPr lang="en-US" sz="2800" dirty="0"/>
              <a:t>50</a:t>
            </a:r>
            <a:endParaRPr lang="en-IN" sz="2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1B1-F5DC-EAD6-A8D0-27DC93CF9909}"/>
              </a:ext>
            </a:extLst>
          </p:cNvPr>
          <p:cNvCxnSpPr>
            <a:cxnSpLocks/>
          </p:cNvCxnSpPr>
          <p:nvPr/>
        </p:nvCxnSpPr>
        <p:spPr>
          <a:xfrm>
            <a:off x="1843314" y="4878211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3413E1-6B49-2199-82CD-06A0BE7F4A14}"/>
              </a:ext>
            </a:extLst>
          </p:cNvPr>
          <p:cNvCxnSpPr/>
          <p:nvPr/>
        </p:nvCxnSpPr>
        <p:spPr>
          <a:xfrm>
            <a:off x="1843314" y="5312230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70515E-F58D-44E3-CB15-8634A9C91A2A}"/>
              </a:ext>
            </a:extLst>
          </p:cNvPr>
          <p:cNvCxnSpPr/>
          <p:nvPr/>
        </p:nvCxnSpPr>
        <p:spPr>
          <a:xfrm>
            <a:off x="1843314" y="5696856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437D4B-3FAC-8C3E-AA9A-3E5A19E6E58A}"/>
              </a:ext>
            </a:extLst>
          </p:cNvPr>
          <p:cNvCxnSpPr/>
          <p:nvPr/>
        </p:nvCxnSpPr>
        <p:spPr>
          <a:xfrm>
            <a:off x="1843314" y="6139542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8C96A3-71E8-47DA-8FD5-A14527E8C22B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counter[] = {10,20,30,40,50};	// array with integer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name[] = {‘j’, ‘o’, ‘h’, ‘n’};	// array with char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name[] = “john”;			// array with string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 = {10, 20};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number[0] = 10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number[1] = 20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number[2] = 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number[3] = 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number[4] = 0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457E5-07E6-FCAC-4547-4EC7AC2BD3A3}"/>
              </a:ext>
            </a:extLst>
          </p:cNvPr>
          <p:cNvSpPr txBox="1"/>
          <p:nvPr/>
        </p:nvSpPr>
        <p:spPr>
          <a:xfrm>
            <a:off x="5196114" y="2946400"/>
            <a:ext cx="6995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x[5] = {2, 4, 5, 6, 8};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x[0] 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x[1] 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20990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86378-920C-A776-486F-C611F3FED361}"/>
              </a:ext>
            </a:extLst>
          </p:cNvPr>
          <p:cNvSpPr txBox="1"/>
          <p:nvPr/>
        </p:nvSpPr>
        <p:spPr>
          <a:xfrm>
            <a:off x="0" y="0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Size ];	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8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46E16-1092-D43B-97C2-B214F00C7232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uninitialized array: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a[5];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type of declaration, the uninitialized elements in the array may show certain random garbage values.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&lt;=4;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40ACE-24D2-BAC7-C637-7C0A87D85515}"/>
              </a:ext>
            </a:extLst>
          </p:cNvPr>
          <p:cNvSpPr txBox="1"/>
          <p:nvPr/>
        </p:nvSpPr>
        <p:spPr>
          <a:xfrm>
            <a:off x="5747657" y="3256224"/>
            <a:ext cx="56460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93940-6880-F55D-F97C-9DB087FE0265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initialized array: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{1,2,3,4,5};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{1,2,3,4,5};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&lt;=4;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8DDD3-29AA-EF59-A72C-C6042AD4BC84}"/>
              </a:ext>
            </a:extLst>
          </p:cNvPr>
          <p:cNvSpPr txBox="1"/>
          <p:nvPr/>
        </p:nvSpPr>
        <p:spPr>
          <a:xfrm>
            <a:off x="6008915" y="1756229"/>
            <a:ext cx="61105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7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A5F79-9BF0-0F69-CD6E-150CC500F2E8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{1,2};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&lt;=4;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7CE30-AF44-3750-2DDB-D5F60FDC11F8}"/>
              </a:ext>
            </a:extLst>
          </p:cNvPr>
          <p:cNvSpPr txBox="1"/>
          <p:nvPr/>
        </p:nvSpPr>
        <p:spPr>
          <a:xfrm>
            <a:off x="7024914" y="1323439"/>
            <a:ext cx="57041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0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1599</TotalTime>
  <Words>1461</Words>
  <Application>Microsoft Office PowerPoint</Application>
  <PresentationFormat>Widescreen</PresentationFormat>
  <Paragraphs>275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Century Gothic</vt:lpstr>
      <vt:lpstr>Times New Roman</vt:lpstr>
      <vt:lpstr>Wingdings 3</vt:lpstr>
      <vt:lpstr>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114</cp:revision>
  <dcterms:created xsi:type="dcterms:W3CDTF">2024-03-12T06:57:29Z</dcterms:created>
  <dcterms:modified xsi:type="dcterms:W3CDTF">2024-06-27T05:57:03Z</dcterms:modified>
</cp:coreProperties>
</file>