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63884-407C-4A1D-A434-2ADCBCA15ECE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856DB-D33B-41BB-AD73-36EA8C005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38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856DB-D33B-41BB-AD73-36EA8C0055E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7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4282-F2E9-0798-CD31-F406C857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286" y="1058917"/>
            <a:ext cx="8596668" cy="237008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Algerian" panose="04020705040A02060702" pitchFamily="82" charset="0"/>
                <a:cs typeface="Aharoni" panose="02010803020104030203" pitchFamily="2" charset="-79"/>
              </a:rPr>
              <a:t>OBJECT ORIENTED PROGRAMMING</a:t>
            </a:r>
            <a:endParaRPr lang="en-IN" sz="6600" b="1" dirty="0"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53125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20405E-F438-97B2-2973-C3D6C4549ACA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 define member function outside the class 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Sample{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n;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get();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put();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Sample::get(){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the value : ";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n;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Sample::put(){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"N = " &lt;&lt; n;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4A921-7BA4-7A25-3D43-7F8FAACB05B6}"/>
              </a:ext>
            </a:extLst>
          </p:cNvPr>
          <p:cNvSpPr txBox="1"/>
          <p:nvPr/>
        </p:nvSpPr>
        <p:spPr>
          <a:xfrm>
            <a:off x="5864772" y="677917"/>
            <a:ext cx="521838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Sample s;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s.get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value : 100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100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4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B79CC-C79B-F76D-FA72-2AA15B0D7FAA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( friend function)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no, m1, m2;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name;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public: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getData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friend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showData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(Stud);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Stud::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getData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Name and Number : "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name &gt;&gt; no;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marks : "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m1 &gt;&gt; m2;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6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56C8A2-08D2-57DF-C50C-DF0A0D671280}"/>
              </a:ext>
            </a:extLst>
          </p:cNvPr>
          <p:cNvSpPr txBox="1"/>
          <p:nvPr/>
        </p:nvSpPr>
        <p:spPr>
          <a:xfrm>
            <a:off x="0" y="0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showData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(Stud s){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"Name : " &lt;&lt; s.name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"No : " &lt;&lt; s.no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"Mark 1 : " &lt;&lt; s.m1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"Mark 2 : " &lt;&lt; s.m2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Stud s1;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s1.getData();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showData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(s1);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2FBAD-7833-3246-6CDA-44EDB49C6960}"/>
              </a:ext>
            </a:extLst>
          </p:cNvPr>
          <p:cNvSpPr txBox="1"/>
          <p:nvPr/>
        </p:nvSpPr>
        <p:spPr>
          <a:xfrm>
            <a:off x="6963104" y="2222938"/>
            <a:ext cx="50659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Name and Number 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     40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marks 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98      99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Anu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: 40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1 : 98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2 : 99</a:t>
            </a:r>
          </a:p>
        </p:txBody>
      </p:sp>
    </p:spTree>
    <p:extLst>
      <p:ext uri="{BB962C8B-B14F-4D97-AF65-F5344CB8AC3E}">
        <p14:creationId xmlns:p14="http://schemas.microsoft.com/office/powerpoint/2010/main" val="290133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767FB-E2E9-5180-9134-ACCD533336BE}"/>
              </a:ext>
            </a:extLst>
          </p:cNvPr>
          <p:cNvSpPr txBox="1"/>
          <p:nvPr/>
        </p:nvSpPr>
        <p:spPr>
          <a:xfrm>
            <a:off x="0" y="0"/>
            <a:ext cx="1219200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: ( friend class 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Emp{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name;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friend class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26DB7-C886-D6FF-4C39-AF540E507107}"/>
              </a:ext>
            </a:extLst>
          </p:cNvPr>
          <p:cNvSpPr txBox="1"/>
          <p:nvPr/>
        </p:nvSpPr>
        <p:spPr>
          <a:xfrm>
            <a:off x="5192110" y="86710"/>
            <a:ext cx="699989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Emp d;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input(){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the Emp no : ";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d.eno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Emp name ";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d.name;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Emp salary";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output(){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"Emp no : "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d.eno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"Emp name : " &lt;&lt; d.name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"Emp salary : "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45A5EA-6718-01AC-5DF5-1CB0D5419C86}"/>
              </a:ext>
            </a:extLst>
          </p:cNvPr>
          <p:cNvCxnSpPr/>
          <p:nvPr/>
        </p:nvCxnSpPr>
        <p:spPr>
          <a:xfrm>
            <a:off x="5066380" y="189580"/>
            <a:ext cx="0" cy="677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73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6E6B8-658E-5CF1-BB95-A61E54200C17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s.input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s.output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Emp no : 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Emp name : Anu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Emp salary : 50000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 no : 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 name : Anu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 salary : 50000</a:t>
            </a:r>
          </a:p>
        </p:txBody>
      </p:sp>
    </p:spTree>
    <p:extLst>
      <p:ext uri="{BB962C8B-B14F-4D97-AF65-F5344CB8AC3E}">
        <p14:creationId xmlns:p14="http://schemas.microsoft.com/office/powerpoint/2010/main" val="348801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E9C612-1869-6C15-67BE-E5ED7A980685}"/>
              </a:ext>
            </a:extLst>
          </p:cNvPr>
          <p:cNvSpPr txBox="1"/>
          <p:nvPr/>
        </p:nvSpPr>
        <p:spPr>
          <a:xfrm>
            <a:off x="0" y="0"/>
            <a:ext cx="12192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programming:</a:t>
            </a:r>
          </a:p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Concept of OOP: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67755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D575-4C10-D8ED-6F2E-51E69466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389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b/w OOP and POP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F4B7-13DE-AA2E-D312-88D19F414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549105"/>
            <a:ext cx="4185623" cy="576262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92A1B-F434-1B55-B823-744C3BF82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160982"/>
            <a:ext cx="4185623" cy="330411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is divided into objects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property is used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access specifier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is used to hide the data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virtual function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C++, java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CE3BA-DEE9-AC19-C66E-F7ADBC4FD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549105"/>
            <a:ext cx="4185618" cy="576262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00BCA-02F7-E79F-1EAD-5D90F9D10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160982"/>
            <a:ext cx="4185617" cy="3304117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oriented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is divided into functions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is not allowed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doesn’t use access specifier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data hiding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virtual function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Pascal</a:t>
            </a:r>
          </a:p>
        </p:txBody>
      </p:sp>
    </p:spTree>
    <p:extLst>
      <p:ext uri="{BB962C8B-B14F-4D97-AF65-F5344CB8AC3E}">
        <p14:creationId xmlns:p14="http://schemas.microsoft.com/office/powerpoint/2010/main" val="417954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A6E05B-DAD6-1748-EDDA-9EDA652C5970}"/>
              </a:ext>
            </a:extLst>
          </p:cNvPr>
          <p:cNvSpPr txBox="1"/>
          <p:nvPr/>
        </p:nvSpPr>
        <p:spPr>
          <a:xfrm>
            <a:off x="0" y="0"/>
            <a:ext cx="12192000" cy="6840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user defined datatype.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is a template, It define the data member and member 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function.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is a group of object that share properties and behaviour(variable and method)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 class can create multiple object.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2060"/>
                </a:solidFill>
              </a:rPr>
              <a:t>Syntax: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002060"/>
                </a:solidFill>
              </a:rPr>
              <a:t>	</a:t>
            </a:r>
            <a:r>
              <a:rPr lang="en-US" sz="2800" dirty="0">
                <a:solidFill>
                  <a:srgbClr val="002060"/>
                </a:solidFill>
                <a:latin typeface="Courier New" pitchFamily="112" charset="0"/>
              </a:rPr>
              <a:t>class </a:t>
            </a:r>
            <a:r>
              <a:rPr lang="en-US" sz="2800" i="1" dirty="0" err="1">
                <a:solidFill>
                  <a:srgbClr val="002060"/>
                </a:solidFill>
                <a:latin typeface="Courier New" pitchFamily="112" charset="0"/>
              </a:rPr>
              <a:t>Classname</a:t>
            </a:r>
            <a:endParaRPr lang="en-US" sz="2800" dirty="0">
              <a:solidFill>
                <a:srgbClr val="002060"/>
              </a:solidFill>
              <a:latin typeface="Courier New" pitchFamily="112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rgbClr val="002060"/>
                </a:solidFill>
                <a:latin typeface="Courier New" pitchFamily="112" charset="0"/>
              </a:rPr>
              <a:t>	{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002060"/>
                </a:solidFill>
                <a:latin typeface="Courier New" pitchFamily="112" charset="0"/>
              </a:rPr>
              <a:t>			&lt;access specifier&gt;: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002060"/>
                </a:solidFill>
                <a:latin typeface="Courier New" pitchFamily="112" charset="0"/>
              </a:rPr>
              <a:t>			</a:t>
            </a:r>
            <a:r>
              <a:rPr lang="en-US" sz="2800" i="1" dirty="0">
                <a:solidFill>
                  <a:srgbClr val="002060"/>
                </a:solidFill>
                <a:latin typeface="Courier New" pitchFamily="112" charset="0"/>
              </a:rPr>
              <a:t>data member;</a:t>
            </a:r>
          </a:p>
          <a:p>
            <a:pPr lvl="1">
              <a:buFontTx/>
              <a:buNone/>
            </a:pPr>
            <a:r>
              <a:rPr lang="en-US" sz="2800" i="1" dirty="0">
                <a:solidFill>
                  <a:srgbClr val="002060"/>
                </a:solidFill>
                <a:latin typeface="Courier New" pitchFamily="112" charset="0"/>
              </a:rPr>
              <a:t>			member function</a:t>
            </a:r>
            <a:r>
              <a:rPr lang="en-US" sz="2800" dirty="0">
                <a:solidFill>
                  <a:srgbClr val="002060"/>
                </a:solidFill>
                <a:latin typeface="Courier New" pitchFamily="112" charset="0"/>
              </a:rPr>
              <a:t>;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002060"/>
                </a:solidFill>
                <a:latin typeface="Courier New" pitchFamily="112" charset="0"/>
              </a:rPr>
              <a:t>	};</a:t>
            </a:r>
            <a:endParaRPr lang="en-US" sz="2800" dirty="0">
              <a:solidFill>
                <a:srgbClr val="002060"/>
              </a:solidFill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9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2F7E8-4408-6251-885D-E3E1C47B74B8}"/>
              </a:ext>
            </a:extLst>
          </p:cNvPr>
          <p:cNvSpPr txBox="1"/>
          <p:nvPr/>
        </p:nvSpPr>
        <p:spPr>
          <a:xfrm>
            <a:off x="0" y="0"/>
            <a:ext cx="12192000" cy="653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Object:</a:t>
            </a: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 is a instance of class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 is real-world entity that contain specific data or information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 is the combination of state and behaviour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 means: variable or attributes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Behaviour means: methods or functions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objectname1,objectname2………n;</a:t>
            </a:r>
          </a:p>
          <a:p>
            <a:pPr lvl="1"/>
            <a:endParaRPr lang="en-US" sz="2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datamember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member function using (.) operator</a:t>
            </a:r>
          </a:p>
          <a:p>
            <a:pPr lvl="2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Objectname.datamember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Objectname.memberfunction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5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CD3034-924F-3575-DC11-7992ABB90854}"/>
              </a:ext>
            </a:extLst>
          </p:cNvPr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Specifier:</a:t>
            </a: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38230-E695-6FC7-2C47-8DD124FDC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4" y="1198906"/>
            <a:ext cx="8756348" cy="551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51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B66E45-FCC1-73E8-121F-BF95B6603715}"/>
              </a:ext>
            </a:extLst>
          </p:cNvPr>
          <p:cNvSpPr txBox="1"/>
          <p:nvPr/>
        </p:nvSpPr>
        <p:spPr>
          <a:xfrm>
            <a:off x="0" y="0"/>
            <a:ext cx="12192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: ( example for class and object to define member function)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Display{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display(){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"Hello World"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Display d, d1;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d.display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d1.display();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FAB0F-92C8-5111-89A0-AC1B4BA4ECF8}"/>
              </a:ext>
            </a:extLst>
          </p:cNvPr>
          <p:cNvSpPr txBox="1"/>
          <p:nvPr/>
        </p:nvSpPr>
        <p:spPr>
          <a:xfrm>
            <a:off x="5880538" y="3846786"/>
            <a:ext cx="57228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25640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C06C7-4A3C-CA1E-6D26-134F759B68F3}"/>
              </a:ext>
            </a:extLst>
          </p:cNvPr>
          <p:cNvSpPr txBox="1"/>
          <p:nvPr/>
        </p:nvSpPr>
        <p:spPr>
          <a:xfrm>
            <a:off x="0" y="0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( class and object to define data member 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Display{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a, b, c;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Display d;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two numbers"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d.b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d.c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d.a+d.b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&lt;&lt;"Sum = "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d.c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08062-0B33-4A69-84A7-0B45FBB0AD8B}"/>
              </a:ext>
            </a:extLst>
          </p:cNvPr>
          <p:cNvSpPr txBox="1"/>
          <p:nvPr/>
        </p:nvSpPr>
        <p:spPr>
          <a:xfrm>
            <a:off x="7015655" y="1765738"/>
            <a:ext cx="499766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two numbers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7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4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4BAA7-8057-2B37-7A5C-FE5E153FA76A}"/>
              </a:ext>
            </a:extLst>
          </p:cNvPr>
          <p:cNvSpPr txBox="1"/>
          <p:nvPr/>
        </p:nvSpPr>
        <p:spPr>
          <a:xfrm>
            <a:off x="0" y="0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( define data member and member function)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Display{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a, b;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get(){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two values : "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a &gt;&gt; b;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put(){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"A = " &lt;&lt; a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"B = " &lt;&lt; b &lt;&lt;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"Product = " &lt;&lt; a*b;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	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5DC23-3703-AE35-EB26-6A8AF38B55EC}"/>
              </a:ext>
            </a:extLst>
          </p:cNvPr>
          <p:cNvSpPr txBox="1"/>
          <p:nvPr/>
        </p:nvSpPr>
        <p:spPr>
          <a:xfrm>
            <a:off x="8276897" y="797510"/>
            <a:ext cx="50607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Display d;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d.get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d.put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two values 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= 10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941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695</TotalTime>
  <Words>1117</Words>
  <Application>Microsoft Office PowerPoint</Application>
  <PresentationFormat>Widescreen</PresentationFormat>
  <Paragraphs>238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Calibri</vt:lpstr>
      <vt:lpstr>Courier New</vt:lpstr>
      <vt:lpstr>Times New Roman</vt:lpstr>
      <vt:lpstr>Trebuchet MS</vt:lpstr>
      <vt:lpstr>Wingdings 3</vt:lpstr>
      <vt:lpstr>Facet</vt:lpstr>
      <vt:lpstr>OBJECT ORIENTED PROGRAMMING</vt:lpstr>
      <vt:lpstr>PowerPoint Presentation</vt:lpstr>
      <vt:lpstr>Difference b/w OOP and POP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Hey!</dc:creator>
  <cp:lastModifiedBy>Hey!</cp:lastModifiedBy>
  <cp:revision>28</cp:revision>
  <dcterms:created xsi:type="dcterms:W3CDTF">2024-03-25T07:00:08Z</dcterms:created>
  <dcterms:modified xsi:type="dcterms:W3CDTF">2024-07-01T05:51:31Z</dcterms:modified>
</cp:coreProperties>
</file>