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9A004-E0C9-3419-FF88-76EA389AA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92" y="1785257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b="1" dirty="0">
                <a:latin typeface="Arial Black" panose="020B0A04020102020204" pitchFamily="34" charset="0"/>
              </a:rPr>
              <a:t>Constructor</a:t>
            </a:r>
            <a:endParaRPr lang="en-IN" sz="8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13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2AB948-90B4-F49F-90C2-6F840BF2A05C}"/>
              </a:ext>
            </a:extLst>
          </p:cNvPr>
          <p:cNvSpPr txBox="1"/>
          <p:nvPr/>
        </p:nvSpPr>
        <p:spPr>
          <a:xfrm>
            <a:off x="0" y="0"/>
            <a:ext cx="1219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C++, a constructor is a special member function of a class that is automatically called when an object of that class is created.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Constructors are responsible for initializing the newly created object.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have the same name as the class and do not have any return type, not even void.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constructor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Parameterized constructor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constructor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147416-EC52-2411-9631-65DBAF9CA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894234C4-870C-E9D8-00D9-C71096781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0179AAE-0718-81F5-4D2C-A7620591F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E0F85847-B0B8-E4B3-8DE9-3D37AECA5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82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BD18A2-B7A4-F4EC-F59D-34A5016DBD95}"/>
              </a:ext>
            </a:extLst>
          </p:cNvPr>
          <p:cNvSpPr txBox="1"/>
          <p:nvPr/>
        </p:nvSpPr>
        <p:spPr>
          <a:xfrm>
            <a:off x="0" y="0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Constructor: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constructor that can be called without any arguments.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do not provide any constructor for a class, the compiler automatically generates a default constructor for you.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initializes the member variables with default values or leaves them uninitialized if no initialization is specified.</a:t>
            </a:r>
          </a:p>
        </p:txBody>
      </p:sp>
    </p:spTree>
    <p:extLst>
      <p:ext uri="{BB962C8B-B14F-4D97-AF65-F5344CB8AC3E}">
        <p14:creationId xmlns:p14="http://schemas.microsoft.com/office/powerpoint/2010/main" val="260755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B9C913-DEA8-977C-7744-957CAD03DC2A}"/>
              </a:ext>
            </a:extLst>
          </p:cNvPr>
          <p:cNvSpPr txBox="1"/>
          <p:nvPr/>
        </p:nvSpPr>
        <p:spPr>
          <a:xfrm>
            <a:off x="0" y="0"/>
            <a:ext cx="121920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 (default cons)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Student{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Student(){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&lt;&lt;"This is default constructor"&lt;&lt;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void display(){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&lt;&lt;"This is normal function"&lt;&lt;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	};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Student s;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s.display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		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CB633B-57D2-5E17-F1A7-09E173F61557}"/>
              </a:ext>
            </a:extLst>
          </p:cNvPr>
          <p:cNvSpPr txBox="1"/>
          <p:nvPr/>
        </p:nvSpPr>
        <p:spPr>
          <a:xfrm>
            <a:off x="5306786" y="240804"/>
            <a:ext cx="58129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default constructor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normal function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88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ECA634-C2CC-8B0C-3A8B-5E06148EF644}"/>
              </a:ext>
            </a:extLst>
          </p:cNvPr>
          <p:cNvSpPr txBox="1"/>
          <p:nvPr/>
        </p:nvSpPr>
        <p:spPr>
          <a:xfrm>
            <a:off x="0" y="0"/>
            <a:ext cx="1219200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Parameterized Constructor: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constructor that accepts parameters.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parameters and initialize the member variables of the class using these parameters.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to initialize objects with specific values when they are created.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 (parameterized cons)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#include&lt;string.h&gt;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Student{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string name;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rollNumber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3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B5C90B-63C1-46E8-CEB4-B61B7A5B1654}"/>
              </a:ext>
            </a:extLst>
          </p:cNvPr>
          <p:cNvSpPr txBox="1"/>
          <p:nvPr/>
        </p:nvSpPr>
        <p:spPr>
          <a:xfrm>
            <a:off x="0" y="0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Student(string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name,int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rollNumber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name=name;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rollNumber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rollNumber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&lt;&lt;"Student name is : "&lt;&lt;name&lt;&lt;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&lt;&lt;"Student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RollNumber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: "&lt;&lt;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rollNumber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void display(){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&lt;&lt;"This is normal function"&lt;&lt;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	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Student s("Anu",12);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s.display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CA8178-DF21-10DD-484C-E861BD78AA11}"/>
              </a:ext>
            </a:extLst>
          </p:cNvPr>
          <p:cNvSpPr txBox="1"/>
          <p:nvPr/>
        </p:nvSpPr>
        <p:spPr>
          <a:xfrm>
            <a:off x="5376041" y="4193628"/>
            <a:ext cx="614855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is : Anu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RollNumber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: 12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normal function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29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1D71EC-325F-5D25-3215-B4A31F77CB95}"/>
              </a:ext>
            </a:extLst>
          </p:cNvPr>
          <p:cNvSpPr txBox="1"/>
          <p:nvPr/>
        </p:nvSpPr>
        <p:spPr>
          <a:xfrm>
            <a:off x="0" y="0"/>
            <a:ext cx="121920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Constructor: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constructor that initializes an object using another object of the same class.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creates a copy of the object being passed as an argument.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don't define one explicitly, the compiler generates a default copy constructor.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#include&lt;string.h&gt;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Student{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string name;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rollNumber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939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2FA1C0-EBD7-21A5-C6F0-508BFDC03313}"/>
              </a:ext>
            </a:extLst>
          </p:cNvPr>
          <p:cNvSpPr txBox="1"/>
          <p:nvPr/>
        </p:nvSpPr>
        <p:spPr>
          <a:xfrm>
            <a:off x="0" y="0"/>
            <a:ext cx="121920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Student(string name, 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rollNumber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name=name;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rollNumber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rollNumber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&lt;&lt;"Student name is:"&lt;&lt;name&lt;&lt;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&lt;&lt;"Student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RollNumber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is:"&lt;&lt;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rollNumber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Student(Student &amp;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name=stu.name;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rollNumber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stu.rollNumber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	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Student s("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Angel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Student r(s);  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1862D-A08C-E7D5-1498-9F35EA02F69A}"/>
              </a:ext>
            </a:extLst>
          </p:cNvPr>
          <p:cNvSpPr txBox="1"/>
          <p:nvPr/>
        </p:nvSpPr>
        <p:spPr>
          <a:xfrm>
            <a:off x="6605752" y="3720663"/>
            <a:ext cx="58174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is : Angel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RollNumber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: 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25831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357</TotalTime>
  <Words>574</Words>
  <Application>Microsoft Office PowerPoint</Application>
  <PresentationFormat>Widescreen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Times New Roman</vt:lpstr>
      <vt:lpstr>Trebuchet MS</vt:lpstr>
      <vt:lpstr>Wingdings</vt:lpstr>
      <vt:lpstr>Wingdings 3</vt:lpstr>
      <vt:lpstr>Facet</vt:lpstr>
      <vt:lpstr>Constructor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Hey!</dc:creator>
  <cp:lastModifiedBy>Hey!</cp:lastModifiedBy>
  <cp:revision>14</cp:revision>
  <dcterms:created xsi:type="dcterms:W3CDTF">2024-03-26T04:12:42Z</dcterms:created>
  <dcterms:modified xsi:type="dcterms:W3CDTF">2024-06-14T04:21:38Z</dcterms:modified>
</cp:coreProperties>
</file>