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C8F7-8F3E-2265-8215-DFE54C0E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61" y="153976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8800" b="1" dirty="0">
                <a:latin typeface="Arial Black" panose="020B0A04020102020204" pitchFamily="34" charset="0"/>
              </a:rPr>
              <a:t>INHERITANCE</a:t>
            </a:r>
            <a:endParaRPr lang="en-IN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21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3053E7-A90A-BBE3-D1BF-B63789AF4362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Employee:public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Programmer{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salary;	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Employee(string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salary):Programmer(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id,name,age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		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salary=salary;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&lt;&lt;"Salary is:"&lt;&lt;salary&lt;&lt;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	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	};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TeamLeader:public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experience;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TeamLeader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experience):Employee(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id,name,age,salary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experience=experience;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&lt;&lt;"Experience is:"&lt;&lt;experience&lt;&lt;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	};</a:t>
            </a:r>
          </a:p>
        </p:txBody>
      </p:sp>
    </p:spTree>
    <p:extLst>
      <p:ext uri="{BB962C8B-B14F-4D97-AF65-F5344CB8AC3E}">
        <p14:creationId xmlns:p14="http://schemas.microsoft.com/office/powerpoint/2010/main" val="274549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A4C868-1C2E-DD26-2B78-5AED1C919BB5}"/>
              </a:ext>
            </a:extLst>
          </p:cNvPr>
          <p:cNvSpPr txBox="1"/>
          <p:nvPr/>
        </p:nvSpPr>
        <p:spPr>
          <a:xfrm>
            <a:off x="0" y="0"/>
            <a:ext cx="12192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TeamLeader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t("1","shalini","23","34567","5");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		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is:1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is:shalini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is:23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is:34567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is:5</a:t>
            </a:r>
          </a:p>
        </p:txBody>
      </p:sp>
    </p:spTree>
    <p:extLst>
      <p:ext uri="{BB962C8B-B14F-4D97-AF65-F5344CB8AC3E}">
        <p14:creationId xmlns:p14="http://schemas.microsoft.com/office/powerpoint/2010/main" val="369640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B73F8B-A522-B4D8-29B9-B49D63315A2C}"/>
              </a:ext>
            </a:extLst>
          </p:cNvPr>
          <p:cNvSpPr txBox="1"/>
          <p:nvPr/>
        </p:nvSpPr>
        <p:spPr>
          <a:xfrm>
            <a:off x="0" y="0"/>
            <a:ext cx="12192000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is inherited by more than one sub class.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(Hierarchical)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#include&lt;string.h&gt;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Programmer{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string id;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name;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age;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3D58AC-9CB9-5B4B-5962-A59385C7F664}"/>
              </a:ext>
            </a:extLst>
          </p:cNvPr>
          <p:cNvGrpSpPr/>
          <p:nvPr/>
        </p:nvGrpSpPr>
        <p:grpSpPr>
          <a:xfrm>
            <a:off x="2273738" y="1152391"/>
            <a:ext cx="3338285" cy="1649367"/>
            <a:chOff x="2336800" y="963204"/>
            <a:chExt cx="3338285" cy="164936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A0666C-8858-08F8-3AF3-20B7D2337D67}"/>
                </a:ext>
              </a:extLst>
            </p:cNvPr>
            <p:cNvSpPr/>
            <p:nvPr/>
          </p:nvSpPr>
          <p:spPr>
            <a:xfrm>
              <a:off x="3468914" y="963204"/>
              <a:ext cx="1175657" cy="46445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ADA189-8F88-E276-B45E-3DE09AF51DFF}"/>
                </a:ext>
              </a:extLst>
            </p:cNvPr>
            <p:cNvSpPr/>
            <p:nvPr/>
          </p:nvSpPr>
          <p:spPr>
            <a:xfrm>
              <a:off x="2336800" y="2017486"/>
              <a:ext cx="827314" cy="5950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FF6A92-F670-DCA3-5E68-713B703318B1}"/>
                </a:ext>
              </a:extLst>
            </p:cNvPr>
            <p:cNvSpPr/>
            <p:nvPr/>
          </p:nvSpPr>
          <p:spPr>
            <a:xfrm>
              <a:off x="3643086" y="2017486"/>
              <a:ext cx="827314" cy="5950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443D03-F453-5235-B380-5B1F9BF878F2}"/>
                </a:ext>
              </a:extLst>
            </p:cNvPr>
            <p:cNvSpPr/>
            <p:nvPr/>
          </p:nvSpPr>
          <p:spPr>
            <a:xfrm>
              <a:off x="4847771" y="2017485"/>
              <a:ext cx="827314" cy="5950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AC4B92-DC48-684D-C7B3-A173FBC2E7CA}"/>
                </a:ext>
              </a:extLst>
            </p:cNvPr>
            <p:cNvCxnSpPr/>
            <p:nvPr/>
          </p:nvCxnSpPr>
          <p:spPr>
            <a:xfrm flipH="1">
              <a:off x="2888343" y="1427661"/>
              <a:ext cx="885371" cy="589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66A1FA-7A33-7AEC-ABB7-11DC1A617DE0}"/>
                </a:ext>
              </a:extLst>
            </p:cNvPr>
            <p:cNvCxnSpPr/>
            <p:nvPr/>
          </p:nvCxnSpPr>
          <p:spPr>
            <a:xfrm>
              <a:off x="4056742" y="1427661"/>
              <a:ext cx="0" cy="589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FEEADA1-8514-9DB0-5B34-3ACBB75F49C1}"/>
                </a:ext>
              </a:extLst>
            </p:cNvPr>
            <p:cNvCxnSpPr/>
            <p:nvPr/>
          </p:nvCxnSpPr>
          <p:spPr>
            <a:xfrm>
              <a:off x="4470400" y="1427661"/>
              <a:ext cx="653143" cy="589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226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326F3-6489-8EFD-6A4D-EAAC4620690E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Programmer(string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id=id;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name=name;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age=age;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&lt;&lt;"Id is:"&lt;&lt;id&lt;&lt;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&lt;&lt;"Name is:"&lt;&lt;name&lt;&lt;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&lt;&lt;"Age is:"&lt;&lt;age&lt;&lt;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	};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Employee:public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Programmer{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salary;	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Employee(string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salary):Programmer(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id,name,age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	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salary=salary;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&lt;&lt;"Salary is:"&lt;&lt;salary&lt;&lt;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	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	};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38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BCB1B3-B2CA-2AA9-1698-2482B15D009A}"/>
              </a:ext>
            </a:extLst>
          </p:cNvPr>
          <p:cNvSpPr txBox="1"/>
          <p:nvPr/>
        </p:nvSpPr>
        <p:spPr>
          <a:xfrm>
            <a:off x="0" y="0"/>
            <a:ext cx="12192000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TeamLeader:public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Programmer{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experience;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TeamLeader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experience):Programmer(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id,name,age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experience=experience;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&lt;&lt;"Experience is:"&lt;&lt;experience&lt;&lt;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Employee e("1","shalini","23","34567");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TeamLeader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t("1","shalini","23","5");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7137F-21D7-75DB-CC5C-F25DA63103E2}"/>
              </a:ext>
            </a:extLst>
          </p:cNvPr>
          <p:cNvSpPr txBox="1"/>
          <p:nvPr/>
        </p:nvSpPr>
        <p:spPr>
          <a:xfrm>
            <a:off x="7688317" y="2159876"/>
            <a:ext cx="580696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is:1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is:shalini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is:23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is:34567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is:1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is:shalini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is:23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is:5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47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A0C157-8EBD-9D3D-7156-0387E7698A34}"/>
              </a:ext>
            </a:extLst>
          </p:cNvPr>
          <p:cNvSpPr txBox="1"/>
          <p:nvPr/>
        </p:nvSpPr>
        <p:spPr>
          <a:xfrm>
            <a:off x="0" y="0"/>
            <a:ext cx="1219200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extends from more than one base class.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(multiple)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#include&lt;string.h&gt;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Programmer{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id;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name;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age;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0400CD-47D2-A83B-73E0-2A90CF646686}"/>
              </a:ext>
            </a:extLst>
          </p:cNvPr>
          <p:cNvGrpSpPr/>
          <p:nvPr/>
        </p:nvGrpSpPr>
        <p:grpSpPr>
          <a:xfrm>
            <a:off x="2479437" y="1106203"/>
            <a:ext cx="2837546" cy="2171015"/>
            <a:chOff x="2968168" y="4369665"/>
            <a:chExt cx="2837546" cy="21710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31422A-6FEA-008C-C985-5B696A5358EB}"/>
                </a:ext>
              </a:extLst>
            </p:cNvPr>
            <p:cNvSpPr/>
            <p:nvPr/>
          </p:nvSpPr>
          <p:spPr>
            <a:xfrm>
              <a:off x="2968168" y="4369665"/>
              <a:ext cx="1001487" cy="6458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FC2AA9-5770-230C-5F78-602723EFFFF4}"/>
                </a:ext>
              </a:extLst>
            </p:cNvPr>
            <p:cNvSpPr/>
            <p:nvPr/>
          </p:nvSpPr>
          <p:spPr>
            <a:xfrm>
              <a:off x="4760685" y="4401489"/>
              <a:ext cx="1045029" cy="6458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A3CD87-E66D-C76F-0518-8BEEB3C178F8}"/>
                </a:ext>
              </a:extLst>
            </p:cNvPr>
            <p:cNvSpPr/>
            <p:nvPr/>
          </p:nvSpPr>
          <p:spPr>
            <a:xfrm>
              <a:off x="3860801" y="5894796"/>
              <a:ext cx="957942" cy="6458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IN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AEDA9E5A-1E68-B087-0E6B-6F81F4A74D2C}"/>
                </a:ext>
              </a:extLst>
            </p:cNvPr>
            <p:cNvCxnSpPr/>
            <p:nvPr/>
          </p:nvCxnSpPr>
          <p:spPr>
            <a:xfrm rot="16200000" flipH="1">
              <a:off x="3497942" y="5047374"/>
              <a:ext cx="812800" cy="78377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8B718898-844E-CA44-B77C-244D6092A950}"/>
                </a:ext>
              </a:extLst>
            </p:cNvPr>
            <p:cNvCxnSpPr/>
            <p:nvPr/>
          </p:nvCxnSpPr>
          <p:spPr>
            <a:xfrm rot="5400000">
              <a:off x="4470399" y="5047375"/>
              <a:ext cx="812801" cy="8128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386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C475D7-074C-D715-64D4-4B96C9B909D6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Programmer(string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id=id;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name=name;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age=age;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&lt;&lt;"Id is:"&lt;&lt;id&lt;&lt;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&lt;&lt;"Name is:"&lt;&lt;name&lt;&lt;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&lt;&lt;"Age is:"&lt;&lt;age&lt;&lt;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Employee{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salary;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Employee(string salary){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salary=salary;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&lt;&lt;"Salary is:"&lt;&lt;salary&lt;&lt;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32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A5E5A-E3A3-01DC-FF84-9AC148BD84EC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TeamLeader:public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Programmer, public Employee{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experience;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TeamLeader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age,string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salary,string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experience):Programmer(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id,name,age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),Employee(salary){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experience=experience;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&lt;&lt;"Experience is:"&lt;&lt;experience&lt;&lt;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TeamLeader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t("1","shalini","23","50000","5");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18478-4623-87CE-5B2F-693E1B8D22DD}"/>
              </a:ext>
            </a:extLst>
          </p:cNvPr>
          <p:cNvSpPr txBox="1"/>
          <p:nvPr/>
        </p:nvSpPr>
        <p:spPr>
          <a:xfrm>
            <a:off x="7346731" y="3429000"/>
            <a:ext cx="484526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is:1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is:shalini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is:23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is:50000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is:5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8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113859-C379-ACD1-E8E0-74D5A77D5A9D}"/>
              </a:ext>
            </a:extLst>
          </p:cNvPr>
          <p:cNvSpPr txBox="1"/>
          <p:nvPr/>
        </p:nvSpPr>
        <p:spPr>
          <a:xfrm>
            <a:off x="0" y="0"/>
            <a:ext cx="12192000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combination of both hierarchical and multiple inheritance.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(Hybrid)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#include&lt;string.h&gt;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E212A4-E923-ECD3-F8C2-478F170F6473}"/>
              </a:ext>
            </a:extLst>
          </p:cNvPr>
          <p:cNvGrpSpPr/>
          <p:nvPr/>
        </p:nvGrpSpPr>
        <p:grpSpPr>
          <a:xfrm>
            <a:off x="3612306" y="1156389"/>
            <a:ext cx="2483694" cy="2548508"/>
            <a:chOff x="3817257" y="1582057"/>
            <a:chExt cx="2090057" cy="29464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A2C2EB-F721-140A-A3BF-13F2FB7C9ACC}"/>
                </a:ext>
              </a:extLst>
            </p:cNvPr>
            <p:cNvSpPr/>
            <p:nvPr/>
          </p:nvSpPr>
          <p:spPr>
            <a:xfrm>
              <a:off x="4455886" y="1582057"/>
              <a:ext cx="725714" cy="5805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5E4D2-5757-0A7A-67AB-B1A787508FEA}"/>
                </a:ext>
              </a:extLst>
            </p:cNvPr>
            <p:cNvSpPr/>
            <p:nvPr/>
          </p:nvSpPr>
          <p:spPr>
            <a:xfrm>
              <a:off x="3817257" y="2772229"/>
              <a:ext cx="725714" cy="5805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54A2F2-4BEB-5CB7-01BB-3B35C62C0CEA}"/>
                </a:ext>
              </a:extLst>
            </p:cNvPr>
            <p:cNvSpPr/>
            <p:nvPr/>
          </p:nvSpPr>
          <p:spPr>
            <a:xfrm>
              <a:off x="5181600" y="2772229"/>
              <a:ext cx="725714" cy="5805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BE4C9A-4D91-D8DC-B5D8-B924319D3519}"/>
                </a:ext>
              </a:extLst>
            </p:cNvPr>
            <p:cNvSpPr/>
            <p:nvPr/>
          </p:nvSpPr>
          <p:spPr>
            <a:xfrm>
              <a:off x="4499429" y="3947886"/>
              <a:ext cx="725714" cy="5805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1622E83C-1EC5-62FB-D00F-670A1BCAB915}"/>
                </a:ext>
              </a:extLst>
            </p:cNvPr>
            <p:cNvCxnSpPr>
              <a:endCxn id="6" idx="0"/>
            </p:cNvCxnSpPr>
            <p:nvPr/>
          </p:nvCxnSpPr>
          <p:spPr>
            <a:xfrm rot="16200000" flipH="1">
              <a:off x="4978400" y="2206172"/>
              <a:ext cx="609600" cy="52251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88F5A422-8BB9-D525-0697-FD0A677087D1}"/>
                </a:ext>
              </a:extLst>
            </p:cNvPr>
            <p:cNvCxnSpPr/>
            <p:nvPr/>
          </p:nvCxnSpPr>
          <p:spPr>
            <a:xfrm rot="5400000">
              <a:off x="4064000" y="2206171"/>
              <a:ext cx="609601" cy="52251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0710249-9A99-4666-2B2A-71C5C7FA6A51}"/>
                </a:ext>
              </a:extLst>
            </p:cNvPr>
            <p:cNvCxnSpPr>
              <a:stCxn id="5" idx="2"/>
            </p:cNvCxnSpPr>
            <p:nvPr/>
          </p:nvCxnSpPr>
          <p:spPr>
            <a:xfrm rot="16200000" flipH="1">
              <a:off x="4107544" y="3425371"/>
              <a:ext cx="595085" cy="44994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BA2EA26E-9F06-75C0-99B0-8A17C900FCD7}"/>
                </a:ext>
              </a:extLst>
            </p:cNvPr>
            <p:cNvCxnSpPr>
              <a:stCxn id="6" idx="2"/>
            </p:cNvCxnSpPr>
            <p:nvPr/>
          </p:nvCxnSpPr>
          <p:spPr>
            <a:xfrm rot="5400000">
              <a:off x="4985658" y="3389086"/>
              <a:ext cx="595085" cy="52251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5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4C258-B099-F1E9-06D1-1D17C19E06AC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Programmer{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public: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id;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name;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age;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Programmer(string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id=id;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name=name;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age=age;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&lt;&lt;"Id is:"&lt;&lt;id&lt;&lt;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&lt;&lt;"Name is:"&lt;&lt;name&lt;&lt;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&lt;&lt;"Age is:"&lt;&lt;age&lt;&lt;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3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CB775D-BB01-C876-49CD-0C879022920A}"/>
              </a:ext>
            </a:extLst>
          </p:cNvPr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acquiring (accessing variables &amp; methods) the properties and behavior of another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base class and derived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class is also called parent class or super class and Derived class also called child class or sub class.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472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CE13E-D303-078B-5C83-727EF166127B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Employee{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public: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salary;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Employee(string salary){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salary=salary;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&lt;&lt;"Salary is:"&lt;&lt;salary&lt;&lt;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TeamLeader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experience;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TeamLeader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experience){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experience=experience;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&lt;&lt;"Experience is:"&lt;&lt;experience&lt;&lt;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0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68DDA-FF24-BBF2-ED51-3CDEF7343992}"/>
              </a:ext>
            </a:extLst>
          </p:cNvPr>
          <p:cNvSpPr txBox="1"/>
          <p:nvPr/>
        </p:nvSpPr>
        <p:spPr>
          <a:xfrm>
            <a:off x="0" y="0"/>
            <a:ext cx="121920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Manager:public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Programmer, public Employee, public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TeamLeader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designation;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Manager(string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id,string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name,string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age,string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salary, string experience, string designation):Programmer(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id,name,age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),Employee(salary),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TeamLeader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(experience){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designation=designation;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&lt;&lt;"Designation is : "&lt;&lt;designation&lt;&lt;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Manager m("1","shalini","23","50000","5","manager");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	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71325-308B-B228-7FED-1F06F79459C1}"/>
              </a:ext>
            </a:extLst>
          </p:cNvPr>
          <p:cNvSpPr txBox="1"/>
          <p:nvPr/>
        </p:nvSpPr>
        <p:spPr>
          <a:xfrm>
            <a:off x="8907518" y="3318641"/>
            <a:ext cx="42409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is:1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is:shalini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is:23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is:50000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is:5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 is : manager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4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405CA2-5652-D01E-18D8-2DA2E408FA73}"/>
              </a:ext>
            </a:extLst>
          </p:cNvPr>
          <p:cNvSpPr txBox="1"/>
          <p:nvPr/>
        </p:nvSpPr>
        <p:spPr>
          <a:xfrm>
            <a:off x="0" y="0"/>
            <a:ext cx="12192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derived-class : access-specifier base-class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lvl="1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access specifier is one of public, protected, or private.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4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933F5D-B1CD-B446-D4B4-D4B0E6FAB763}"/>
              </a:ext>
            </a:extLst>
          </p:cNvPr>
          <p:cNvSpPr txBox="1"/>
          <p:nvPr/>
        </p:nvSpPr>
        <p:spPr>
          <a:xfrm>
            <a:off x="-1" y="0"/>
            <a:ext cx="12192000" cy="69865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FF0000"/>
                </a:solidFill>
              </a:rPr>
              <a:t>Access control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		</a:t>
            </a:r>
            <a:r>
              <a:rPr lang="en-US" dirty="0">
                <a:solidFill>
                  <a:srgbClr val="FF0000"/>
                </a:solidFill>
              </a:rPr>
              <a:t>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18" name="object 4">
            <a:extLst>
              <a:ext uri="{FF2B5EF4-FFF2-40B4-BE49-F238E27FC236}">
                <a16:creationId xmlns:a16="http://schemas.microsoft.com/office/drawing/2014/main" id="{A2B23749-43C6-7FB3-212E-77844B75CE5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8926" y="1659648"/>
            <a:ext cx="2165985" cy="2500883"/>
          </a:xfrm>
          <a:prstGeom prst="rect">
            <a:avLst/>
          </a:prstGeom>
        </p:spPr>
      </p:pic>
      <p:sp>
        <p:nvSpPr>
          <p:cNvPr id="19" name="object 7">
            <a:extLst>
              <a:ext uri="{FF2B5EF4-FFF2-40B4-BE49-F238E27FC236}">
                <a16:creationId xmlns:a16="http://schemas.microsoft.com/office/drawing/2014/main" id="{771A9A6E-3791-C344-081D-E849CB85548D}"/>
              </a:ext>
            </a:extLst>
          </p:cNvPr>
          <p:cNvSpPr txBox="1"/>
          <p:nvPr/>
        </p:nvSpPr>
        <p:spPr>
          <a:xfrm>
            <a:off x="3044174" y="1652282"/>
            <a:ext cx="93392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Myanmar Text"/>
                <a:cs typeface="Myanmar Text"/>
              </a:rPr>
              <a:t>BASE</a:t>
            </a:r>
            <a:r>
              <a:rPr sz="1800" b="1" spc="-70" dirty="0">
                <a:solidFill>
                  <a:srgbClr val="FF0000"/>
                </a:solidFill>
                <a:latin typeface="Myanmar Text"/>
                <a:cs typeface="Myanmar Tex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yanmar Text"/>
                <a:cs typeface="Myanmar Text"/>
              </a:rPr>
              <a:t>CLASS</a:t>
            </a:r>
          </a:p>
        </p:txBody>
      </p:sp>
      <p:grpSp>
        <p:nvGrpSpPr>
          <p:cNvPr id="20" name="object 8">
            <a:extLst>
              <a:ext uri="{FF2B5EF4-FFF2-40B4-BE49-F238E27FC236}">
                <a16:creationId xmlns:a16="http://schemas.microsoft.com/office/drawing/2014/main" id="{0056C340-454B-6F15-6354-4CCB8DDDE3B7}"/>
              </a:ext>
            </a:extLst>
          </p:cNvPr>
          <p:cNvGrpSpPr/>
          <p:nvPr/>
        </p:nvGrpSpPr>
        <p:grpSpPr>
          <a:xfrm>
            <a:off x="7502842" y="2668783"/>
            <a:ext cx="1725930" cy="1871980"/>
            <a:chOff x="6470142" y="4086606"/>
            <a:chExt cx="2301240" cy="1871980"/>
          </a:xfrm>
        </p:grpSpPr>
        <p:sp>
          <p:nvSpPr>
            <p:cNvPr id="31" name="object 9">
              <a:extLst>
                <a:ext uri="{FF2B5EF4-FFF2-40B4-BE49-F238E27FC236}">
                  <a16:creationId xmlns:a16="http://schemas.microsoft.com/office/drawing/2014/main" id="{134AF231-7EAF-B96F-0B1F-1BBA8EB7561E}"/>
                </a:ext>
              </a:extLst>
            </p:cNvPr>
            <p:cNvSpPr/>
            <p:nvPr/>
          </p:nvSpPr>
          <p:spPr>
            <a:xfrm>
              <a:off x="6470142" y="4086606"/>
              <a:ext cx="2301240" cy="1871980"/>
            </a:xfrm>
            <a:custGeom>
              <a:avLst/>
              <a:gdLst/>
              <a:ahLst/>
              <a:cxnLst/>
              <a:rect l="l" t="t" r="r" b="b"/>
              <a:pathLst>
                <a:path w="2301240" h="1871979">
                  <a:moveTo>
                    <a:pt x="1150619" y="0"/>
                  </a:moveTo>
                  <a:lnTo>
                    <a:pt x="1097948" y="962"/>
                  </a:lnTo>
                  <a:lnTo>
                    <a:pt x="1045884" y="3824"/>
                  </a:lnTo>
                  <a:lnTo>
                    <a:pt x="994479" y="8542"/>
                  </a:lnTo>
                  <a:lnTo>
                    <a:pt x="943784" y="15076"/>
                  </a:lnTo>
                  <a:lnTo>
                    <a:pt x="893849" y="23385"/>
                  </a:lnTo>
                  <a:lnTo>
                    <a:pt x="844726" y="33427"/>
                  </a:lnTo>
                  <a:lnTo>
                    <a:pt x="796464" y="45161"/>
                  </a:lnTo>
                  <a:lnTo>
                    <a:pt x="749116" y="58545"/>
                  </a:lnTo>
                  <a:lnTo>
                    <a:pt x="702730" y="73538"/>
                  </a:lnTo>
                  <a:lnTo>
                    <a:pt x="657359" y="90100"/>
                  </a:lnTo>
                  <a:lnTo>
                    <a:pt x="613053" y="108188"/>
                  </a:lnTo>
                  <a:lnTo>
                    <a:pt x="569863" y="127762"/>
                  </a:lnTo>
                  <a:lnTo>
                    <a:pt x="527839" y="148779"/>
                  </a:lnTo>
                  <a:lnTo>
                    <a:pt x="487032" y="171199"/>
                  </a:lnTo>
                  <a:lnTo>
                    <a:pt x="447494" y="194981"/>
                  </a:lnTo>
                  <a:lnTo>
                    <a:pt x="409274" y="220083"/>
                  </a:lnTo>
                  <a:lnTo>
                    <a:pt x="372424" y="246463"/>
                  </a:lnTo>
                  <a:lnTo>
                    <a:pt x="336994" y="274081"/>
                  </a:lnTo>
                  <a:lnTo>
                    <a:pt x="303035" y="302896"/>
                  </a:lnTo>
                  <a:lnTo>
                    <a:pt x="270598" y="332865"/>
                  </a:lnTo>
                  <a:lnTo>
                    <a:pt x="239734" y="363948"/>
                  </a:lnTo>
                  <a:lnTo>
                    <a:pt x="210493" y="396103"/>
                  </a:lnTo>
                  <a:lnTo>
                    <a:pt x="182926" y="429289"/>
                  </a:lnTo>
                  <a:lnTo>
                    <a:pt x="157084" y="463465"/>
                  </a:lnTo>
                  <a:lnTo>
                    <a:pt x="133018" y="498589"/>
                  </a:lnTo>
                  <a:lnTo>
                    <a:pt x="110778" y="534620"/>
                  </a:lnTo>
                  <a:lnTo>
                    <a:pt x="90416" y="571517"/>
                  </a:lnTo>
                  <a:lnTo>
                    <a:pt x="71981" y="609239"/>
                  </a:lnTo>
                  <a:lnTo>
                    <a:pt x="55525" y="647744"/>
                  </a:lnTo>
                  <a:lnTo>
                    <a:pt x="41098" y="686990"/>
                  </a:lnTo>
                  <a:lnTo>
                    <a:pt x="28752" y="726937"/>
                  </a:lnTo>
                  <a:lnTo>
                    <a:pt x="18536" y="767544"/>
                  </a:lnTo>
                  <a:lnTo>
                    <a:pt x="10503" y="808768"/>
                  </a:lnTo>
                  <a:lnTo>
                    <a:pt x="4701" y="850569"/>
                  </a:lnTo>
                  <a:lnTo>
                    <a:pt x="1183" y="892905"/>
                  </a:lnTo>
                  <a:lnTo>
                    <a:pt x="0" y="935736"/>
                  </a:lnTo>
                  <a:lnTo>
                    <a:pt x="1183" y="978566"/>
                  </a:lnTo>
                  <a:lnTo>
                    <a:pt x="4701" y="1020902"/>
                  </a:lnTo>
                  <a:lnTo>
                    <a:pt x="10503" y="1062703"/>
                  </a:lnTo>
                  <a:lnTo>
                    <a:pt x="18536" y="1103927"/>
                  </a:lnTo>
                  <a:lnTo>
                    <a:pt x="28752" y="1144534"/>
                  </a:lnTo>
                  <a:lnTo>
                    <a:pt x="41098" y="1184481"/>
                  </a:lnTo>
                  <a:lnTo>
                    <a:pt x="55525" y="1223727"/>
                  </a:lnTo>
                  <a:lnTo>
                    <a:pt x="71981" y="1262232"/>
                  </a:lnTo>
                  <a:lnTo>
                    <a:pt x="90416" y="1299954"/>
                  </a:lnTo>
                  <a:lnTo>
                    <a:pt x="110778" y="1336851"/>
                  </a:lnTo>
                  <a:lnTo>
                    <a:pt x="133018" y="1372882"/>
                  </a:lnTo>
                  <a:lnTo>
                    <a:pt x="157084" y="1408006"/>
                  </a:lnTo>
                  <a:lnTo>
                    <a:pt x="182926" y="1442182"/>
                  </a:lnTo>
                  <a:lnTo>
                    <a:pt x="210493" y="1475368"/>
                  </a:lnTo>
                  <a:lnTo>
                    <a:pt x="239734" y="1507523"/>
                  </a:lnTo>
                  <a:lnTo>
                    <a:pt x="270598" y="1538606"/>
                  </a:lnTo>
                  <a:lnTo>
                    <a:pt x="303035" y="1568575"/>
                  </a:lnTo>
                  <a:lnTo>
                    <a:pt x="336994" y="1597390"/>
                  </a:lnTo>
                  <a:lnTo>
                    <a:pt x="372424" y="1625008"/>
                  </a:lnTo>
                  <a:lnTo>
                    <a:pt x="409274" y="1651388"/>
                  </a:lnTo>
                  <a:lnTo>
                    <a:pt x="447494" y="1676490"/>
                  </a:lnTo>
                  <a:lnTo>
                    <a:pt x="487032" y="1700272"/>
                  </a:lnTo>
                  <a:lnTo>
                    <a:pt x="527839" y="1722692"/>
                  </a:lnTo>
                  <a:lnTo>
                    <a:pt x="569863" y="1743710"/>
                  </a:lnTo>
                  <a:lnTo>
                    <a:pt x="613053" y="1763283"/>
                  </a:lnTo>
                  <a:lnTo>
                    <a:pt x="657359" y="1781371"/>
                  </a:lnTo>
                  <a:lnTo>
                    <a:pt x="702730" y="1797933"/>
                  </a:lnTo>
                  <a:lnTo>
                    <a:pt x="749116" y="1812926"/>
                  </a:lnTo>
                  <a:lnTo>
                    <a:pt x="796464" y="1826310"/>
                  </a:lnTo>
                  <a:lnTo>
                    <a:pt x="844726" y="1838044"/>
                  </a:lnTo>
                  <a:lnTo>
                    <a:pt x="893849" y="1848086"/>
                  </a:lnTo>
                  <a:lnTo>
                    <a:pt x="943784" y="1856395"/>
                  </a:lnTo>
                  <a:lnTo>
                    <a:pt x="994479" y="1862929"/>
                  </a:lnTo>
                  <a:lnTo>
                    <a:pt x="1045884" y="1867647"/>
                  </a:lnTo>
                  <a:lnTo>
                    <a:pt x="1097948" y="1870509"/>
                  </a:lnTo>
                  <a:lnTo>
                    <a:pt x="1150619" y="1871472"/>
                  </a:lnTo>
                  <a:lnTo>
                    <a:pt x="1203291" y="1870509"/>
                  </a:lnTo>
                  <a:lnTo>
                    <a:pt x="1255355" y="1867647"/>
                  </a:lnTo>
                  <a:lnTo>
                    <a:pt x="1306760" y="1862929"/>
                  </a:lnTo>
                  <a:lnTo>
                    <a:pt x="1357455" y="1856395"/>
                  </a:lnTo>
                  <a:lnTo>
                    <a:pt x="1407390" y="1848086"/>
                  </a:lnTo>
                  <a:lnTo>
                    <a:pt x="1456513" y="1838044"/>
                  </a:lnTo>
                  <a:lnTo>
                    <a:pt x="1504775" y="1826310"/>
                  </a:lnTo>
                  <a:lnTo>
                    <a:pt x="1552123" y="1812926"/>
                  </a:lnTo>
                  <a:lnTo>
                    <a:pt x="1598509" y="1797933"/>
                  </a:lnTo>
                  <a:lnTo>
                    <a:pt x="1643880" y="1781371"/>
                  </a:lnTo>
                  <a:lnTo>
                    <a:pt x="1688186" y="1763283"/>
                  </a:lnTo>
                  <a:lnTo>
                    <a:pt x="1731376" y="1743710"/>
                  </a:lnTo>
                  <a:lnTo>
                    <a:pt x="1773400" y="1722692"/>
                  </a:lnTo>
                  <a:lnTo>
                    <a:pt x="1814207" y="1700272"/>
                  </a:lnTo>
                  <a:lnTo>
                    <a:pt x="1853745" y="1676490"/>
                  </a:lnTo>
                  <a:lnTo>
                    <a:pt x="1891965" y="1651388"/>
                  </a:lnTo>
                  <a:lnTo>
                    <a:pt x="1928815" y="1625008"/>
                  </a:lnTo>
                  <a:lnTo>
                    <a:pt x="1964245" y="1597390"/>
                  </a:lnTo>
                  <a:lnTo>
                    <a:pt x="1998204" y="1568575"/>
                  </a:lnTo>
                  <a:lnTo>
                    <a:pt x="2030641" y="1538606"/>
                  </a:lnTo>
                  <a:lnTo>
                    <a:pt x="2061505" y="1507523"/>
                  </a:lnTo>
                  <a:lnTo>
                    <a:pt x="2090746" y="1475368"/>
                  </a:lnTo>
                  <a:lnTo>
                    <a:pt x="2118313" y="1442182"/>
                  </a:lnTo>
                  <a:lnTo>
                    <a:pt x="2144155" y="1408006"/>
                  </a:lnTo>
                  <a:lnTo>
                    <a:pt x="2168221" y="1372882"/>
                  </a:lnTo>
                  <a:lnTo>
                    <a:pt x="2190461" y="1336851"/>
                  </a:lnTo>
                  <a:lnTo>
                    <a:pt x="2210823" y="1299954"/>
                  </a:lnTo>
                  <a:lnTo>
                    <a:pt x="2229258" y="1262232"/>
                  </a:lnTo>
                  <a:lnTo>
                    <a:pt x="2245714" y="1223727"/>
                  </a:lnTo>
                  <a:lnTo>
                    <a:pt x="2260141" y="1184481"/>
                  </a:lnTo>
                  <a:lnTo>
                    <a:pt x="2272487" y="1144534"/>
                  </a:lnTo>
                  <a:lnTo>
                    <a:pt x="2282703" y="1103927"/>
                  </a:lnTo>
                  <a:lnTo>
                    <a:pt x="2290736" y="1062703"/>
                  </a:lnTo>
                  <a:lnTo>
                    <a:pt x="2296538" y="1020902"/>
                  </a:lnTo>
                  <a:lnTo>
                    <a:pt x="2300056" y="978566"/>
                  </a:lnTo>
                  <a:lnTo>
                    <a:pt x="2301240" y="935736"/>
                  </a:lnTo>
                  <a:lnTo>
                    <a:pt x="2300056" y="892905"/>
                  </a:lnTo>
                  <a:lnTo>
                    <a:pt x="2296538" y="850569"/>
                  </a:lnTo>
                  <a:lnTo>
                    <a:pt x="2290736" y="808768"/>
                  </a:lnTo>
                  <a:lnTo>
                    <a:pt x="2282703" y="767544"/>
                  </a:lnTo>
                  <a:lnTo>
                    <a:pt x="2272487" y="726937"/>
                  </a:lnTo>
                  <a:lnTo>
                    <a:pt x="2260141" y="686990"/>
                  </a:lnTo>
                  <a:lnTo>
                    <a:pt x="2245714" y="647744"/>
                  </a:lnTo>
                  <a:lnTo>
                    <a:pt x="2229258" y="609239"/>
                  </a:lnTo>
                  <a:lnTo>
                    <a:pt x="2210823" y="571517"/>
                  </a:lnTo>
                  <a:lnTo>
                    <a:pt x="2190461" y="534620"/>
                  </a:lnTo>
                  <a:lnTo>
                    <a:pt x="2168221" y="498589"/>
                  </a:lnTo>
                  <a:lnTo>
                    <a:pt x="2144155" y="463465"/>
                  </a:lnTo>
                  <a:lnTo>
                    <a:pt x="2118313" y="429289"/>
                  </a:lnTo>
                  <a:lnTo>
                    <a:pt x="2090746" y="396103"/>
                  </a:lnTo>
                  <a:lnTo>
                    <a:pt x="2061505" y="363948"/>
                  </a:lnTo>
                  <a:lnTo>
                    <a:pt x="2030641" y="332865"/>
                  </a:lnTo>
                  <a:lnTo>
                    <a:pt x="1998204" y="302896"/>
                  </a:lnTo>
                  <a:lnTo>
                    <a:pt x="1964245" y="274081"/>
                  </a:lnTo>
                  <a:lnTo>
                    <a:pt x="1928815" y="246463"/>
                  </a:lnTo>
                  <a:lnTo>
                    <a:pt x="1891965" y="220083"/>
                  </a:lnTo>
                  <a:lnTo>
                    <a:pt x="1853745" y="194981"/>
                  </a:lnTo>
                  <a:lnTo>
                    <a:pt x="1814207" y="171199"/>
                  </a:lnTo>
                  <a:lnTo>
                    <a:pt x="1773400" y="148779"/>
                  </a:lnTo>
                  <a:lnTo>
                    <a:pt x="1731376" y="127762"/>
                  </a:lnTo>
                  <a:lnTo>
                    <a:pt x="1688186" y="108188"/>
                  </a:lnTo>
                  <a:lnTo>
                    <a:pt x="1643880" y="90100"/>
                  </a:lnTo>
                  <a:lnTo>
                    <a:pt x="1598509" y="73538"/>
                  </a:lnTo>
                  <a:lnTo>
                    <a:pt x="1552123" y="58545"/>
                  </a:lnTo>
                  <a:lnTo>
                    <a:pt x="1504775" y="45161"/>
                  </a:lnTo>
                  <a:lnTo>
                    <a:pt x="1456513" y="33427"/>
                  </a:lnTo>
                  <a:lnTo>
                    <a:pt x="1407390" y="23385"/>
                  </a:lnTo>
                  <a:lnTo>
                    <a:pt x="1357455" y="15076"/>
                  </a:lnTo>
                  <a:lnTo>
                    <a:pt x="1306760" y="8542"/>
                  </a:lnTo>
                  <a:lnTo>
                    <a:pt x="1255355" y="3824"/>
                  </a:lnTo>
                  <a:lnTo>
                    <a:pt x="1203291" y="962"/>
                  </a:lnTo>
                  <a:lnTo>
                    <a:pt x="1150619" y="0"/>
                  </a:lnTo>
                  <a:close/>
                </a:path>
              </a:pathLst>
            </a:custGeom>
            <a:solidFill>
              <a:srgbClr val="EE9F89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" name="object 10">
              <a:extLst>
                <a:ext uri="{FF2B5EF4-FFF2-40B4-BE49-F238E27FC236}">
                  <a16:creationId xmlns:a16="http://schemas.microsoft.com/office/drawing/2014/main" id="{4D64E8C9-4213-6E13-E034-D6E231A8B062}"/>
                </a:ext>
              </a:extLst>
            </p:cNvPr>
            <p:cNvSpPr/>
            <p:nvPr/>
          </p:nvSpPr>
          <p:spPr>
            <a:xfrm>
              <a:off x="6470142" y="4086606"/>
              <a:ext cx="2301240" cy="1871980"/>
            </a:xfrm>
            <a:custGeom>
              <a:avLst/>
              <a:gdLst/>
              <a:ahLst/>
              <a:cxnLst/>
              <a:rect l="l" t="t" r="r" b="b"/>
              <a:pathLst>
                <a:path w="2301240" h="1871979">
                  <a:moveTo>
                    <a:pt x="0" y="935736"/>
                  </a:moveTo>
                  <a:lnTo>
                    <a:pt x="1183" y="892905"/>
                  </a:lnTo>
                  <a:lnTo>
                    <a:pt x="4701" y="850569"/>
                  </a:lnTo>
                  <a:lnTo>
                    <a:pt x="10503" y="808768"/>
                  </a:lnTo>
                  <a:lnTo>
                    <a:pt x="18536" y="767544"/>
                  </a:lnTo>
                  <a:lnTo>
                    <a:pt x="28752" y="726937"/>
                  </a:lnTo>
                  <a:lnTo>
                    <a:pt x="41098" y="686990"/>
                  </a:lnTo>
                  <a:lnTo>
                    <a:pt x="55525" y="647744"/>
                  </a:lnTo>
                  <a:lnTo>
                    <a:pt x="71981" y="609239"/>
                  </a:lnTo>
                  <a:lnTo>
                    <a:pt x="90416" y="571517"/>
                  </a:lnTo>
                  <a:lnTo>
                    <a:pt x="110778" y="534620"/>
                  </a:lnTo>
                  <a:lnTo>
                    <a:pt x="133018" y="498589"/>
                  </a:lnTo>
                  <a:lnTo>
                    <a:pt x="157084" y="463465"/>
                  </a:lnTo>
                  <a:lnTo>
                    <a:pt x="182926" y="429289"/>
                  </a:lnTo>
                  <a:lnTo>
                    <a:pt x="210493" y="396103"/>
                  </a:lnTo>
                  <a:lnTo>
                    <a:pt x="239734" y="363948"/>
                  </a:lnTo>
                  <a:lnTo>
                    <a:pt x="270598" y="332865"/>
                  </a:lnTo>
                  <a:lnTo>
                    <a:pt x="303035" y="302896"/>
                  </a:lnTo>
                  <a:lnTo>
                    <a:pt x="336994" y="274081"/>
                  </a:lnTo>
                  <a:lnTo>
                    <a:pt x="372424" y="246463"/>
                  </a:lnTo>
                  <a:lnTo>
                    <a:pt x="409274" y="220083"/>
                  </a:lnTo>
                  <a:lnTo>
                    <a:pt x="447494" y="194981"/>
                  </a:lnTo>
                  <a:lnTo>
                    <a:pt x="487032" y="171199"/>
                  </a:lnTo>
                  <a:lnTo>
                    <a:pt x="527839" y="148779"/>
                  </a:lnTo>
                  <a:lnTo>
                    <a:pt x="569863" y="127762"/>
                  </a:lnTo>
                  <a:lnTo>
                    <a:pt x="613053" y="108188"/>
                  </a:lnTo>
                  <a:lnTo>
                    <a:pt x="657359" y="90100"/>
                  </a:lnTo>
                  <a:lnTo>
                    <a:pt x="702730" y="73538"/>
                  </a:lnTo>
                  <a:lnTo>
                    <a:pt x="749116" y="58545"/>
                  </a:lnTo>
                  <a:lnTo>
                    <a:pt x="796464" y="45161"/>
                  </a:lnTo>
                  <a:lnTo>
                    <a:pt x="844726" y="33427"/>
                  </a:lnTo>
                  <a:lnTo>
                    <a:pt x="893849" y="23385"/>
                  </a:lnTo>
                  <a:lnTo>
                    <a:pt x="943784" y="15076"/>
                  </a:lnTo>
                  <a:lnTo>
                    <a:pt x="994479" y="8542"/>
                  </a:lnTo>
                  <a:lnTo>
                    <a:pt x="1045884" y="3824"/>
                  </a:lnTo>
                  <a:lnTo>
                    <a:pt x="1097948" y="962"/>
                  </a:lnTo>
                  <a:lnTo>
                    <a:pt x="1150619" y="0"/>
                  </a:lnTo>
                  <a:lnTo>
                    <a:pt x="1203291" y="962"/>
                  </a:lnTo>
                  <a:lnTo>
                    <a:pt x="1255355" y="3824"/>
                  </a:lnTo>
                  <a:lnTo>
                    <a:pt x="1306760" y="8542"/>
                  </a:lnTo>
                  <a:lnTo>
                    <a:pt x="1357455" y="15076"/>
                  </a:lnTo>
                  <a:lnTo>
                    <a:pt x="1407390" y="23385"/>
                  </a:lnTo>
                  <a:lnTo>
                    <a:pt x="1456513" y="33427"/>
                  </a:lnTo>
                  <a:lnTo>
                    <a:pt x="1504775" y="45161"/>
                  </a:lnTo>
                  <a:lnTo>
                    <a:pt x="1552123" y="58545"/>
                  </a:lnTo>
                  <a:lnTo>
                    <a:pt x="1598509" y="73538"/>
                  </a:lnTo>
                  <a:lnTo>
                    <a:pt x="1643880" y="90100"/>
                  </a:lnTo>
                  <a:lnTo>
                    <a:pt x="1688186" y="108188"/>
                  </a:lnTo>
                  <a:lnTo>
                    <a:pt x="1731376" y="127762"/>
                  </a:lnTo>
                  <a:lnTo>
                    <a:pt x="1773400" y="148779"/>
                  </a:lnTo>
                  <a:lnTo>
                    <a:pt x="1814207" y="171199"/>
                  </a:lnTo>
                  <a:lnTo>
                    <a:pt x="1853745" y="194981"/>
                  </a:lnTo>
                  <a:lnTo>
                    <a:pt x="1891965" y="220083"/>
                  </a:lnTo>
                  <a:lnTo>
                    <a:pt x="1928815" y="246463"/>
                  </a:lnTo>
                  <a:lnTo>
                    <a:pt x="1964245" y="274081"/>
                  </a:lnTo>
                  <a:lnTo>
                    <a:pt x="1998204" y="302896"/>
                  </a:lnTo>
                  <a:lnTo>
                    <a:pt x="2030641" y="332865"/>
                  </a:lnTo>
                  <a:lnTo>
                    <a:pt x="2061505" y="363948"/>
                  </a:lnTo>
                  <a:lnTo>
                    <a:pt x="2090746" y="396103"/>
                  </a:lnTo>
                  <a:lnTo>
                    <a:pt x="2118313" y="429289"/>
                  </a:lnTo>
                  <a:lnTo>
                    <a:pt x="2144155" y="463465"/>
                  </a:lnTo>
                  <a:lnTo>
                    <a:pt x="2168221" y="498589"/>
                  </a:lnTo>
                  <a:lnTo>
                    <a:pt x="2190461" y="534620"/>
                  </a:lnTo>
                  <a:lnTo>
                    <a:pt x="2210823" y="571517"/>
                  </a:lnTo>
                  <a:lnTo>
                    <a:pt x="2229258" y="609239"/>
                  </a:lnTo>
                  <a:lnTo>
                    <a:pt x="2245714" y="647744"/>
                  </a:lnTo>
                  <a:lnTo>
                    <a:pt x="2260141" y="686990"/>
                  </a:lnTo>
                  <a:lnTo>
                    <a:pt x="2272487" y="726937"/>
                  </a:lnTo>
                  <a:lnTo>
                    <a:pt x="2282703" y="767544"/>
                  </a:lnTo>
                  <a:lnTo>
                    <a:pt x="2290736" y="808768"/>
                  </a:lnTo>
                  <a:lnTo>
                    <a:pt x="2296538" y="850569"/>
                  </a:lnTo>
                  <a:lnTo>
                    <a:pt x="2300056" y="892905"/>
                  </a:lnTo>
                  <a:lnTo>
                    <a:pt x="2301240" y="935736"/>
                  </a:lnTo>
                  <a:lnTo>
                    <a:pt x="2300056" y="978566"/>
                  </a:lnTo>
                  <a:lnTo>
                    <a:pt x="2296538" y="1020902"/>
                  </a:lnTo>
                  <a:lnTo>
                    <a:pt x="2290736" y="1062703"/>
                  </a:lnTo>
                  <a:lnTo>
                    <a:pt x="2282703" y="1103927"/>
                  </a:lnTo>
                  <a:lnTo>
                    <a:pt x="2272487" y="1144534"/>
                  </a:lnTo>
                  <a:lnTo>
                    <a:pt x="2260141" y="1184481"/>
                  </a:lnTo>
                  <a:lnTo>
                    <a:pt x="2245714" y="1223727"/>
                  </a:lnTo>
                  <a:lnTo>
                    <a:pt x="2229258" y="1262232"/>
                  </a:lnTo>
                  <a:lnTo>
                    <a:pt x="2210823" y="1299954"/>
                  </a:lnTo>
                  <a:lnTo>
                    <a:pt x="2190461" y="1336851"/>
                  </a:lnTo>
                  <a:lnTo>
                    <a:pt x="2168221" y="1372882"/>
                  </a:lnTo>
                  <a:lnTo>
                    <a:pt x="2144155" y="1408006"/>
                  </a:lnTo>
                  <a:lnTo>
                    <a:pt x="2118313" y="1442182"/>
                  </a:lnTo>
                  <a:lnTo>
                    <a:pt x="2090746" y="1475368"/>
                  </a:lnTo>
                  <a:lnTo>
                    <a:pt x="2061505" y="1507523"/>
                  </a:lnTo>
                  <a:lnTo>
                    <a:pt x="2030641" y="1538606"/>
                  </a:lnTo>
                  <a:lnTo>
                    <a:pt x="1998204" y="1568575"/>
                  </a:lnTo>
                  <a:lnTo>
                    <a:pt x="1964245" y="1597390"/>
                  </a:lnTo>
                  <a:lnTo>
                    <a:pt x="1928815" y="1625008"/>
                  </a:lnTo>
                  <a:lnTo>
                    <a:pt x="1891965" y="1651388"/>
                  </a:lnTo>
                  <a:lnTo>
                    <a:pt x="1853745" y="1676490"/>
                  </a:lnTo>
                  <a:lnTo>
                    <a:pt x="1814207" y="1700272"/>
                  </a:lnTo>
                  <a:lnTo>
                    <a:pt x="1773400" y="1722692"/>
                  </a:lnTo>
                  <a:lnTo>
                    <a:pt x="1731376" y="1743710"/>
                  </a:lnTo>
                  <a:lnTo>
                    <a:pt x="1688186" y="1763283"/>
                  </a:lnTo>
                  <a:lnTo>
                    <a:pt x="1643880" y="1781371"/>
                  </a:lnTo>
                  <a:lnTo>
                    <a:pt x="1598509" y="1797933"/>
                  </a:lnTo>
                  <a:lnTo>
                    <a:pt x="1552123" y="1812926"/>
                  </a:lnTo>
                  <a:lnTo>
                    <a:pt x="1504775" y="1826310"/>
                  </a:lnTo>
                  <a:lnTo>
                    <a:pt x="1456513" y="1838044"/>
                  </a:lnTo>
                  <a:lnTo>
                    <a:pt x="1407390" y="1848086"/>
                  </a:lnTo>
                  <a:lnTo>
                    <a:pt x="1357455" y="1856395"/>
                  </a:lnTo>
                  <a:lnTo>
                    <a:pt x="1306760" y="1862929"/>
                  </a:lnTo>
                  <a:lnTo>
                    <a:pt x="1255355" y="1867647"/>
                  </a:lnTo>
                  <a:lnTo>
                    <a:pt x="1203291" y="1870509"/>
                  </a:lnTo>
                  <a:lnTo>
                    <a:pt x="1150619" y="1871472"/>
                  </a:lnTo>
                  <a:lnTo>
                    <a:pt x="1097948" y="1870509"/>
                  </a:lnTo>
                  <a:lnTo>
                    <a:pt x="1045884" y="1867647"/>
                  </a:lnTo>
                  <a:lnTo>
                    <a:pt x="994479" y="1862929"/>
                  </a:lnTo>
                  <a:lnTo>
                    <a:pt x="943784" y="1856395"/>
                  </a:lnTo>
                  <a:lnTo>
                    <a:pt x="893849" y="1848086"/>
                  </a:lnTo>
                  <a:lnTo>
                    <a:pt x="844726" y="1838044"/>
                  </a:lnTo>
                  <a:lnTo>
                    <a:pt x="796464" y="1826310"/>
                  </a:lnTo>
                  <a:lnTo>
                    <a:pt x="749116" y="1812926"/>
                  </a:lnTo>
                  <a:lnTo>
                    <a:pt x="702730" y="1797933"/>
                  </a:lnTo>
                  <a:lnTo>
                    <a:pt x="657359" y="1781371"/>
                  </a:lnTo>
                  <a:lnTo>
                    <a:pt x="613053" y="1763283"/>
                  </a:lnTo>
                  <a:lnTo>
                    <a:pt x="569863" y="1743710"/>
                  </a:lnTo>
                  <a:lnTo>
                    <a:pt x="527839" y="1722692"/>
                  </a:lnTo>
                  <a:lnTo>
                    <a:pt x="487032" y="1700272"/>
                  </a:lnTo>
                  <a:lnTo>
                    <a:pt x="447494" y="1676490"/>
                  </a:lnTo>
                  <a:lnTo>
                    <a:pt x="409274" y="1651388"/>
                  </a:lnTo>
                  <a:lnTo>
                    <a:pt x="372424" y="1625008"/>
                  </a:lnTo>
                  <a:lnTo>
                    <a:pt x="336994" y="1597390"/>
                  </a:lnTo>
                  <a:lnTo>
                    <a:pt x="303035" y="1568575"/>
                  </a:lnTo>
                  <a:lnTo>
                    <a:pt x="270598" y="1538606"/>
                  </a:lnTo>
                  <a:lnTo>
                    <a:pt x="239734" y="1507523"/>
                  </a:lnTo>
                  <a:lnTo>
                    <a:pt x="210493" y="1475368"/>
                  </a:lnTo>
                  <a:lnTo>
                    <a:pt x="182926" y="1442182"/>
                  </a:lnTo>
                  <a:lnTo>
                    <a:pt x="157084" y="1408006"/>
                  </a:lnTo>
                  <a:lnTo>
                    <a:pt x="133018" y="1372882"/>
                  </a:lnTo>
                  <a:lnTo>
                    <a:pt x="110778" y="1336851"/>
                  </a:lnTo>
                  <a:lnTo>
                    <a:pt x="90416" y="1299954"/>
                  </a:lnTo>
                  <a:lnTo>
                    <a:pt x="71981" y="1262232"/>
                  </a:lnTo>
                  <a:lnTo>
                    <a:pt x="55525" y="1223727"/>
                  </a:lnTo>
                  <a:lnTo>
                    <a:pt x="41098" y="1184481"/>
                  </a:lnTo>
                  <a:lnTo>
                    <a:pt x="28752" y="1144534"/>
                  </a:lnTo>
                  <a:lnTo>
                    <a:pt x="18536" y="1103927"/>
                  </a:lnTo>
                  <a:lnTo>
                    <a:pt x="10503" y="1062703"/>
                  </a:lnTo>
                  <a:lnTo>
                    <a:pt x="4701" y="1020902"/>
                  </a:lnTo>
                  <a:lnTo>
                    <a:pt x="1183" y="978566"/>
                  </a:lnTo>
                  <a:lnTo>
                    <a:pt x="0" y="935736"/>
                  </a:lnTo>
                  <a:close/>
                </a:path>
              </a:pathLst>
            </a:custGeom>
            <a:ln w="19812">
              <a:solidFill>
                <a:srgbClr val="830948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1" name="object 11">
            <a:extLst>
              <a:ext uri="{FF2B5EF4-FFF2-40B4-BE49-F238E27FC236}">
                <a16:creationId xmlns:a16="http://schemas.microsoft.com/office/drawing/2014/main" id="{6FF3FF03-A310-2EC3-13D6-33903D9C06AD}"/>
              </a:ext>
            </a:extLst>
          </p:cNvPr>
          <p:cNvSpPr txBox="1"/>
          <p:nvPr/>
        </p:nvSpPr>
        <p:spPr>
          <a:xfrm>
            <a:off x="7856219" y="2010856"/>
            <a:ext cx="10191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Myanmar Text"/>
                <a:cs typeface="Myanmar Text"/>
              </a:rPr>
              <a:t>CHILD</a:t>
            </a:r>
            <a:r>
              <a:rPr sz="1800" b="1" spc="-95" dirty="0">
                <a:solidFill>
                  <a:srgbClr val="FF0000"/>
                </a:solidFill>
                <a:latin typeface="Myanmar Text"/>
                <a:cs typeface="Myanmar Tex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yanmar Text"/>
                <a:cs typeface="Myanmar Text"/>
              </a:rPr>
              <a:t>CLASS</a:t>
            </a:r>
          </a:p>
        </p:txBody>
      </p:sp>
      <p:grpSp>
        <p:nvGrpSpPr>
          <p:cNvPr id="22" name="object 12">
            <a:extLst>
              <a:ext uri="{FF2B5EF4-FFF2-40B4-BE49-F238E27FC236}">
                <a16:creationId xmlns:a16="http://schemas.microsoft.com/office/drawing/2014/main" id="{7178C63F-B5A1-9862-3C12-34E74433DB06}"/>
              </a:ext>
            </a:extLst>
          </p:cNvPr>
          <p:cNvGrpSpPr/>
          <p:nvPr/>
        </p:nvGrpSpPr>
        <p:grpSpPr>
          <a:xfrm>
            <a:off x="3580259" y="2396978"/>
            <a:ext cx="3790665" cy="2540229"/>
            <a:chOff x="1708785" y="3155848"/>
            <a:chExt cx="5054219" cy="2540229"/>
          </a:xfrm>
        </p:grpSpPr>
        <p:sp>
          <p:nvSpPr>
            <p:cNvPr id="24" name="object 13">
              <a:extLst>
                <a:ext uri="{FF2B5EF4-FFF2-40B4-BE49-F238E27FC236}">
                  <a16:creationId xmlns:a16="http://schemas.microsoft.com/office/drawing/2014/main" id="{B8565A84-FEC2-4656-237A-19E752C669C0}"/>
                </a:ext>
              </a:extLst>
            </p:cNvPr>
            <p:cNvSpPr/>
            <p:nvPr/>
          </p:nvSpPr>
          <p:spPr>
            <a:xfrm>
              <a:off x="4230624" y="3178429"/>
              <a:ext cx="2532380" cy="1475740"/>
            </a:xfrm>
            <a:custGeom>
              <a:avLst/>
              <a:gdLst/>
              <a:ahLst/>
              <a:cxnLst/>
              <a:rect l="l" t="t" r="r" b="b"/>
              <a:pathLst>
                <a:path w="2532379" h="1475739">
                  <a:moveTo>
                    <a:pt x="226695" y="0"/>
                  </a:moveTo>
                  <a:lnTo>
                    <a:pt x="0" y="68707"/>
                  </a:lnTo>
                  <a:lnTo>
                    <a:pt x="68706" y="295401"/>
                  </a:lnTo>
                  <a:lnTo>
                    <a:pt x="108203" y="221615"/>
                  </a:lnTo>
                  <a:lnTo>
                    <a:pt x="2452878" y="1475359"/>
                  </a:lnTo>
                  <a:lnTo>
                    <a:pt x="2531872" y="1327658"/>
                  </a:lnTo>
                  <a:lnTo>
                    <a:pt x="187198" y="73913"/>
                  </a:lnTo>
                  <a:lnTo>
                    <a:pt x="2266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" name="object 14">
              <a:extLst>
                <a:ext uri="{FF2B5EF4-FFF2-40B4-BE49-F238E27FC236}">
                  <a16:creationId xmlns:a16="http://schemas.microsoft.com/office/drawing/2014/main" id="{DD087DA7-A36C-65B9-7514-CDA637DE4507}"/>
                </a:ext>
              </a:extLst>
            </p:cNvPr>
            <p:cNvSpPr/>
            <p:nvPr/>
          </p:nvSpPr>
          <p:spPr>
            <a:xfrm>
              <a:off x="4230624" y="3178429"/>
              <a:ext cx="2532380" cy="1475740"/>
            </a:xfrm>
            <a:custGeom>
              <a:avLst/>
              <a:gdLst/>
              <a:ahLst/>
              <a:cxnLst/>
              <a:rect l="l" t="t" r="r" b="b"/>
              <a:pathLst>
                <a:path w="2532379" h="1475739">
                  <a:moveTo>
                    <a:pt x="2452878" y="1475359"/>
                  </a:moveTo>
                  <a:lnTo>
                    <a:pt x="108203" y="221615"/>
                  </a:lnTo>
                  <a:lnTo>
                    <a:pt x="68706" y="295401"/>
                  </a:lnTo>
                  <a:lnTo>
                    <a:pt x="0" y="68707"/>
                  </a:lnTo>
                  <a:lnTo>
                    <a:pt x="226695" y="0"/>
                  </a:lnTo>
                  <a:lnTo>
                    <a:pt x="187198" y="73913"/>
                  </a:lnTo>
                  <a:lnTo>
                    <a:pt x="2531872" y="1327658"/>
                  </a:lnTo>
                  <a:lnTo>
                    <a:pt x="2452878" y="147535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object 15">
              <a:extLst>
                <a:ext uri="{FF2B5EF4-FFF2-40B4-BE49-F238E27FC236}">
                  <a16:creationId xmlns:a16="http://schemas.microsoft.com/office/drawing/2014/main" id="{2DFF50BB-602C-42FD-9C91-778B938D464B}"/>
                </a:ext>
              </a:extLst>
            </p:cNvPr>
            <p:cNvSpPr/>
            <p:nvPr/>
          </p:nvSpPr>
          <p:spPr>
            <a:xfrm>
              <a:off x="4017899" y="3867785"/>
              <a:ext cx="2557145" cy="1418590"/>
            </a:xfrm>
            <a:custGeom>
              <a:avLst/>
              <a:gdLst/>
              <a:ahLst/>
              <a:cxnLst/>
              <a:rect l="l" t="t" r="r" b="b"/>
              <a:pathLst>
                <a:path w="2557145" h="1418589">
                  <a:moveTo>
                    <a:pt x="225043" y="0"/>
                  </a:moveTo>
                  <a:lnTo>
                    <a:pt x="0" y="73913"/>
                  </a:lnTo>
                  <a:lnTo>
                    <a:pt x="73913" y="298957"/>
                  </a:lnTo>
                  <a:lnTo>
                    <a:pt x="114553" y="218312"/>
                  </a:lnTo>
                  <a:lnTo>
                    <a:pt x="2487295" y="1418208"/>
                  </a:lnTo>
                  <a:lnTo>
                    <a:pt x="2557018" y="1280414"/>
                  </a:lnTo>
                  <a:lnTo>
                    <a:pt x="184276" y="80517"/>
                  </a:lnTo>
                  <a:lnTo>
                    <a:pt x="22504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object 16">
              <a:extLst>
                <a:ext uri="{FF2B5EF4-FFF2-40B4-BE49-F238E27FC236}">
                  <a16:creationId xmlns:a16="http://schemas.microsoft.com/office/drawing/2014/main" id="{EE464E3D-1334-FD4A-91F8-D114B1D4C675}"/>
                </a:ext>
              </a:extLst>
            </p:cNvPr>
            <p:cNvSpPr/>
            <p:nvPr/>
          </p:nvSpPr>
          <p:spPr>
            <a:xfrm>
              <a:off x="4017899" y="3867785"/>
              <a:ext cx="2557145" cy="1418590"/>
            </a:xfrm>
            <a:custGeom>
              <a:avLst/>
              <a:gdLst/>
              <a:ahLst/>
              <a:cxnLst/>
              <a:rect l="l" t="t" r="r" b="b"/>
              <a:pathLst>
                <a:path w="2557145" h="1418589">
                  <a:moveTo>
                    <a:pt x="2487295" y="1418208"/>
                  </a:moveTo>
                  <a:lnTo>
                    <a:pt x="114553" y="218312"/>
                  </a:lnTo>
                  <a:lnTo>
                    <a:pt x="73913" y="298957"/>
                  </a:lnTo>
                  <a:lnTo>
                    <a:pt x="0" y="73913"/>
                  </a:lnTo>
                  <a:lnTo>
                    <a:pt x="225043" y="0"/>
                  </a:lnTo>
                  <a:lnTo>
                    <a:pt x="184276" y="80517"/>
                  </a:lnTo>
                  <a:lnTo>
                    <a:pt x="2557018" y="1280414"/>
                  </a:lnTo>
                  <a:lnTo>
                    <a:pt x="2487295" y="1418208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" name="object 17">
              <a:extLst>
                <a:ext uri="{FF2B5EF4-FFF2-40B4-BE49-F238E27FC236}">
                  <a16:creationId xmlns:a16="http://schemas.microsoft.com/office/drawing/2014/main" id="{FD35F8B7-C19E-6700-7C9D-BDE5BDEE3698}"/>
                </a:ext>
              </a:extLst>
            </p:cNvPr>
            <p:cNvSpPr/>
            <p:nvPr/>
          </p:nvSpPr>
          <p:spPr>
            <a:xfrm>
              <a:off x="4495927" y="3155848"/>
              <a:ext cx="2162175" cy="2198370"/>
            </a:xfrm>
            <a:custGeom>
              <a:avLst/>
              <a:gdLst/>
              <a:ahLst/>
              <a:cxnLst/>
              <a:rect l="l" t="t" r="r" b="b"/>
              <a:pathLst>
                <a:path w="2162175" h="2198370">
                  <a:moveTo>
                    <a:pt x="152527" y="1279626"/>
                  </a:moveTo>
                  <a:lnTo>
                    <a:pt x="146659" y="1273492"/>
                  </a:lnTo>
                  <a:lnTo>
                    <a:pt x="139585" y="1267625"/>
                  </a:lnTo>
                  <a:lnTo>
                    <a:pt x="135394" y="1264818"/>
                  </a:lnTo>
                  <a:lnTo>
                    <a:pt x="131279" y="1262062"/>
                  </a:lnTo>
                  <a:lnTo>
                    <a:pt x="121793" y="1256766"/>
                  </a:lnTo>
                  <a:lnTo>
                    <a:pt x="105930" y="1250518"/>
                  </a:lnTo>
                  <a:lnTo>
                    <a:pt x="90144" y="1247559"/>
                  </a:lnTo>
                  <a:lnTo>
                    <a:pt x="74447" y="1247952"/>
                  </a:lnTo>
                  <a:lnTo>
                    <a:pt x="31013" y="1268323"/>
                  </a:lnTo>
                  <a:lnTo>
                    <a:pt x="3797" y="1312519"/>
                  </a:lnTo>
                  <a:lnTo>
                    <a:pt x="0" y="1342885"/>
                  </a:lnTo>
                  <a:lnTo>
                    <a:pt x="2667" y="1357477"/>
                  </a:lnTo>
                  <a:lnTo>
                    <a:pt x="27787" y="1393202"/>
                  </a:lnTo>
                  <a:lnTo>
                    <a:pt x="64465" y="1410550"/>
                  </a:lnTo>
                  <a:lnTo>
                    <a:pt x="85471" y="1413230"/>
                  </a:lnTo>
                  <a:lnTo>
                    <a:pt x="93599" y="1396974"/>
                  </a:lnTo>
                  <a:lnTo>
                    <a:pt x="83235" y="1396974"/>
                  </a:lnTo>
                  <a:lnTo>
                    <a:pt x="72745" y="1395450"/>
                  </a:lnTo>
                  <a:lnTo>
                    <a:pt x="32385" y="1373339"/>
                  </a:lnTo>
                  <a:lnTo>
                    <a:pt x="19799" y="1342491"/>
                  </a:lnTo>
                  <a:lnTo>
                    <a:pt x="19913" y="1335252"/>
                  </a:lnTo>
                  <a:lnTo>
                    <a:pt x="35864" y="1291971"/>
                  </a:lnTo>
                  <a:lnTo>
                    <a:pt x="77533" y="1265262"/>
                  </a:lnTo>
                  <a:lnTo>
                    <a:pt x="89547" y="1264818"/>
                  </a:lnTo>
                  <a:lnTo>
                    <a:pt x="101676" y="1267028"/>
                  </a:lnTo>
                  <a:lnTo>
                    <a:pt x="137502" y="1289799"/>
                  </a:lnTo>
                  <a:lnTo>
                    <a:pt x="143510" y="1297533"/>
                  </a:lnTo>
                  <a:lnTo>
                    <a:pt x="152527" y="1279626"/>
                  </a:lnTo>
                  <a:close/>
                </a:path>
                <a:path w="2162175" h="2198370">
                  <a:moveTo>
                    <a:pt x="239268" y="1318869"/>
                  </a:moveTo>
                  <a:lnTo>
                    <a:pt x="221869" y="1310106"/>
                  </a:lnTo>
                  <a:lnTo>
                    <a:pt x="221742" y="1310233"/>
                  </a:lnTo>
                  <a:lnTo>
                    <a:pt x="221742" y="1331823"/>
                  </a:lnTo>
                  <a:lnTo>
                    <a:pt x="220218" y="1336522"/>
                  </a:lnTo>
                  <a:lnTo>
                    <a:pt x="219329" y="1340078"/>
                  </a:lnTo>
                  <a:lnTo>
                    <a:pt x="219024" y="1342885"/>
                  </a:lnTo>
                  <a:lnTo>
                    <a:pt x="210947" y="1414627"/>
                  </a:lnTo>
                  <a:lnTo>
                    <a:pt x="185928" y="1402054"/>
                  </a:lnTo>
                  <a:lnTo>
                    <a:pt x="161417" y="1389735"/>
                  </a:lnTo>
                  <a:lnTo>
                    <a:pt x="216281" y="1338046"/>
                  </a:lnTo>
                  <a:lnTo>
                    <a:pt x="218567" y="1335252"/>
                  </a:lnTo>
                  <a:lnTo>
                    <a:pt x="221361" y="1331569"/>
                  </a:lnTo>
                  <a:lnTo>
                    <a:pt x="221742" y="1331823"/>
                  </a:lnTo>
                  <a:lnTo>
                    <a:pt x="221742" y="1310233"/>
                  </a:lnTo>
                  <a:lnTo>
                    <a:pt x="95123" y="1425549"/>
                  </a:lnTo>
                  <a:lnTo>
                    <a:pt x="113792" y="1434947"/>
                  </a:lnTo>
                  <a:lnTo>
                    <a:pt x="148209" y="1402054"/>
                  </a:lnTo>
                  <a:lnTo>
                    <a:pt x="208915" y="1432534"/>
                  </a:lnTo>
                  <a:lnTo>
                    <a:pt x="203835" y="1480159"/>
                  </a:lnTo>
                  <a:lnTo>
                    <a:pt x="222377" y="1489557"/>
                  </a:lnTo>
                  <a:lnTo>
                    <a:pt x="229781" y="1414627"/>
                  </a:lnTo>
                  <a:lnTo>
                    <a:pt x="238010" y="1331569"/>
                  </a:lnTo>
                  <a:lnTo>
                    <a:pt x="239268" y="1318869"/>
                  </a:lnTo>
                  <a:close/>
                </a:path>
                <a:path w="2162175" h="2198370">
                  <a:moveTo>
                    <a:pt x="430911" y="1415135"/>
                  </a:moveTo>
                  <a:lnTo>
                    <a:pt x="414147" y="1406753"/>
                  </a:lnTo>
                  <a:lnTo>
                    <a:pt x="358648" y="1517370"/>
                  </a:lnTo>
                  <a:lnTo>
                    <a:pt x="355473" y="1524482"/>
                  </a:lnTo>
                  <a:lnTo>
                    <a:pt x="354076" y="1529054"/>
                  </a:lnTo>
                  <a:lnTo>
                    <a:pt x="353695" y="1528800"/>
                  </a:lnTo>
                  <a:lnTo>
                    <a:pt x="353695" y="1526641"/>
                  </a:lnTo>
                  <a:lnTo>
                    <a:pt x="353314" y="1522450"/>
                  </a:lnTo>
                  <a:lnTo>
                    <a:pt x="339191" y="1385290"/>
                  </a:lnTo>
                  <a:lnTo>
                    <a:pt x="337439" y="1368145"/>
                  </a:lnTo>
                  <a:lnTo>
                    <a:pt x="315722" y="1357223"/>
                  </a:lnTo>
                  <a:lnTo>
                    <a:pt x="243840" y="1500225"/>
                  </a:lnTo>
                  <a:lnTo>
                    <a:pt x="260604" y="1508607"/>
                  </a:lnTo>
                  <a:lnTo>
                    <a:pt x="312420" y="1405356"/>
                  </a:lnTo>
                  <a:lnTo>
                    <a:pt x="317500" y="1395323"/>
                  </a:lnTo>
                  <a:lnTo>
                    <a:pt x="320548" y="1388592"/>
                  </a:lnTo>
                  <a:lnTo>
                    <a:pt x="321564" y="1385290"/>
                  </a:lnTo>
                  <a:lnTo>
                    <a:pt x="322199" y="1385544"/>
                  </a:lnTo>
                  <a:lnTo>
                    <a:pt x="321894" y="1388592"/>
                  </a:lnTo>
                  <a:lnTo>
                    <a:pt x="321818" y="1393037"/>
                  </a:lnTo>
                  <a:lnTo>
                    <a:pt x="322199" y="1396847"/>
                  </a:lnTo>
                  <a:lnTo>
                    <a:pt x="338582" y="1547850"/>
                  </a:lnTo>
                  <a:lnTo>
                    <a:pt x="359156" y="1558137"/>
                  </a:lnTo>
                  <a:lnTo>
                    <a:pt x="373748" y="1529054"/>
                  </a:lnTo>
                  <a:lnTo>
                    <a:pt x="430911" y="1415135"/>
                  </a:lnTo>
                  <a:close/>
                </a:path>
                <a:path w="2162175" h="2198370">
                  <a:moveTo>
                    <a:pt x="592505" y="1520698"/>
                  </a:moveTo>
                  <a:lnTo>
                    <a:pt x="573239" y="1487309"/>
                  </a:lnTo>
                  <a:lnTo>
                    <a:pt x="572211" y="1486712"/>
                  </a:lnTo>
                  <a:lnTo>
                    <a:pt x="572211" y="1519745"/>
                  </a:lnTo>
                  <a:lnTo>
                    <a:pt x="569341" y="1529689"/>
                  </a:lnTo>
                  <a:lnTo>
                    <a:pt x="565277" y="1537817"/>
                  </a:lnTo>
                  <a:lnTo>
                    <a:pt x="559562" y="1542643"/>
                  </a:lnTo>
                  <a:lnTo>
                    <a:pt x="552069" y="1544548"/>
                  </a:lnTo>
                  <a:lnTo>
                    <a:pt x="546303" y="1545272"/>
                  </a:lnTo>
                  <a:lnTo>
                    <a:pt x="540232" y="1544777"/>
                  </a:lnTo>
                  <a:lnTo>
                    <a:pt x="533869" y="1543088"/>
                  </a:lnTo>
                  <a:lnTo>
                    <a:pt x="527177" y="1540230"/>
                  </a:lnTo>
                  <a:lnTo>
                    <a:pt x="510032" y="1531594"/>
                  </a:lnTo>
                  <a:lnTo>
                    <a:pt x="533146" y="1485493"/>
                  </a:lnTo>
                  <a:lnTo>
                    <a:pt x="552450" y="1495145"/>
                  </a:lnTo>
                  <a:lnTo>
                    <a:pt x="563778" y="1502460"/>
                  </a:lnTo>
                  <a:lnTo>
                    <a:pt x="570369" y="1510665"/>
                  </a:lnTo>
                  <a:lnTo>
                    <a:pt x="572211" y="1519745"/>
                  </a:lnTo>
                  <a:lnTo>
                    <a:pt x="572211" y="1486712"/>
                  </a:lnTo>
                  <a:lnTo>
                    <a:pt x="570166" y="1485493"/>
                  </a:lnTo>
                  <a:lnTo>
                    <a:pt x="564769" y="1482318"/>
                  </a:lnTo>
                  <a:lnTo>
                    <a:pt x="524002" y="1461871"/>
                  </a:lnTo>
                  <a:lnTo>
                    <a:pt x="452120" y="1604873"/>
                  </a:lnTo>
                  <a:lnTo>
                    <a:pt x="493903" y="1625828"/>
                  </a:lnTo>
                  <a:lnTo>
                    <a:pt x="503821" y="1629956"/>
                  </a:lnTo>
                  <a:lnTo>
                    <a:pt x="513613" y="1632216"/>
                  </a:lnTo>
                  <a:lnTo>
                    <a:pt x="523252" y="1632623"/>
                  </a:lnTo>
                  <a:lnTo>
                    <a:pt x="532765" y="1631162"/>
                  </a:lnTo>
                  <a:lnTo>
                    <a:pt x="541591" y="1627936"/>
                  </a:lnTo>
                  <a:lnTo>
                    <a:pt x="549236" y="1622996"/>
                  </a:lnTo>
                  <a:lnTo>
                    <a:pt x="555688" y="1616367"/>
                  </a:lnTo>
                  <a:lnTo>
                    <a:pt x="556590" y="1614932"/>
                  </a:lnTo>
                  <a:lnTo>
                    <a:pt x="560959" y="1608048"/>
                  </a:lnTo>
                  <a:lnTo>
                    <a:pt x="563880" y="1600771"/>
                  </a:lnTo>
                  <a:lnTo>
                    <a:pt x="565416" y="1593608"/>
                  </a:lnTo>
                  <a:lnTo>
                    <a:pt x="565543" y="1586585"/>
                  </a:lnTo>
                  <a:lnTo>
                    <a:pt x="564261" y="1579727"/>
                  </a:lnTo>
                  <a:lnTo>
                    <a:pt x="561644" y="1573187"/>
                  </a:lnTo>
                  <a:lnTo>
                    <a:pt x="557809" y="1567243"/>
                  </a:lnTo>
                  <a:lnTo>
                    <a:pt x="552792" y="1561896"/>
                  </a:lnTo>
                  <a:lnTo>
                    <a:pt x="546862" y="1557324"/>
                  </a:lnTo>
                  <a:lnTo>
                    <a:pt x="546862" y="1586865"/>
                  </a:lnTo>
                  <a:lnTo>
                    <a:pt x="543433" y="1599031"/>
                  </a:lnTo>
                  <a:lnTo>
                    <a:pt x="539369" y="1607159"/>
                  </a:lnTo>
                  <a:lnTo>
                    <a:pt x="533400" y="1612112"/>
                  </a:lnTo>
                  <a:lnTo>
                    <a:pt x="525653" y="1614144"/>
                  </a:lnTo>
                  <a:lnTo>
                    <a:pt x="519645" y="1614932"/>
                  </a:lnTo>
                  <a:lnTo>
                    <a:pt x="513245" y="1614436"/>
                  </a:lnTo>
                  <a:lnTo>
                    <a:pt x="506450" y="1612646"/>
                  </a:lnTo>
                  <a:lnTo>
                    <a:pt x="499237" y="1609572"/>
                  </a:lnTo>
                  <a:lnTo>
                    <a:pt x="476504" y="1598142"/>
                  </a:lnTo>
                  <a:lnTo>
                    <a:pt x="502412" y="1546707"/>
                  </a:lnTo>
                  <a:lnTo>
                    <a:pt x="521716" y="1556359"/>
                  </a:lnTo>
                  <a:lnTo>
                    <a:pt x="536003" y="1565529"/>
                  </a:lnTo>
                  <a:lnTo>
                    <a:pt x="544385" y="1575701"/>
                  </a:lnTo>
                  <a:lnTo>
                    <a:pt x="546862" y="1586865"/>
                  </a:lnTo>
                  <a:lnTo>
                    <a:pt x="546862" y="1557324"/>
                  </a:lnTo>
                  <a:lnTo>
                    <a:pt x="546608" y="1557121"/>
                  </a:lnTo>
                  <a:lnTo>
                    <a:pt x="546862" y="1556740"/>
                  </a:lnTo>
                  <a:lnTo>
                    <a:pt x="555752" y="1558137"/>
                  </a:lnTo>
                  <a:lnTo>
                    <a:pt x="564007" y="1556867"/>
                  </a:lnTo>
                  <a:lnTo>
                    <a:pt x="564248" y="1556740"/>
                  </a:lnTo>
                  <a:lnTo>
                    <a:pt x="571373" y="1553057"/>
                  </a:lnTo>
                  <a:lnTo>
                    <a:pt x="578739" y="1549374"/>
                  </a:lnTo>
                  <a:lnTo>
                    <a:pt x="581291" y="1546707"/>
                  </a:lnTo>
                  <a:lnTo>
                    <a:pt x="582663" y="1545272"/>
                  </a:lnTo>
                  <a:lnTo>
                    <a:pt x="584454" y="1543405"/>
                  </a:lnTo>
                  <a:lnTo>
                    <a:pt x="588645" y="1535277"/>
                  </a:lnTo>
                  <a:lnTo>
                    <a:pt x="591426" y="1527975"/>
                  </a:lnTo>
                  <a:lnTo>
                    <a:pt x="592505" y="1520698"/>
                  </a:lnTo>
                  <a:close/>
                </a:path>
                <a:path w="2162175" h="2198370">
                  <a:moveTo>
                    <a:pt x="598424" y="33502"/>
                  </a:moveTo>
                  <a:lnTo>
                    <a:pt x="568198" y="10007"/>
                  </a:lnTo>
                  <a:lnTo>
                    <a:pt x="536765" y="0"/>
                  </a:lnTo>
                  <a:lnTo>
                    <a:pt x="521042" y="25"/>
                  </a:lnTo>
                  <a:lnTo>
                    <a:pt x="477139" y="19380"/>
                  </a:lnTo>
                  <a:lnTo>
                    <a:pt x="448945" y="62941"/>
                  </a:lnTo>
                  <a:lnTo>
                    <a:pt x="444423" y="93319"/>
                  </a:lnTo>
                  <a:lnTo>
                    <a:pt x="446786" y="107924"/>
                  </a:lnTo>
                  <a:lnTo>
                    <a:pt x="471081" y="144208"/>
                  </a:lnTo>
                  <a:lnTo>
                    <a:pt x="507326" y="162331"/>
                  </a:lnTo>
                  <a:lnTo>
                    <a:pt x="528193" y="165455"/>
                  </a:lnTo>
                  <a:lnTo>
                    <a:pt x="536829" y="149326"/>
                  </a:lnTo>
                  <a:lnTo>
                    <a:pt x="526491" y="149199"/>
                  </a:lnTo>
                  <a:lnTo>
                    <a:pt x="516064" y="147459"/>
                  </a:lnTo>
                  <a:lnTo>
                    <a:pt x="476148" y="124434"/>
                  </a:lnTo>
                  <a:lnTo>
                    <a:pt x="464261" y="93319"/>
                  </a:lnTo>
                  <a:lnTo>
                    <a:pt x="464261" y="90652"/>
                  </a:lnTo>
                  <a:lnTo>
                    <a:pt x="481406" y="43180"/>
                  </a:lnTo>
                  <a:lnTo>
                    <a:pt x="511810" y="20167"/>
                  </a:lnTo>
                  <a:lnTo>
                    <a:pt x="535724" y="17183"/>
                  </a:lnTo>
                  <a:lnTo>
                    <a:pt x="547789" y="19710"/>
                  </a:lnTo>
                  <a:lnTo>
                    <a:pt x="583209" y="43307"/>
                  </a:lnTo>
                  <a:lnTo>
                    <a:pt x="589026" y="51155"/>
                  </a:lnTo>
                  <a:lnTo>
                    <a:pt x="598424" y="33502"/>
                  </a:lnTo>
                  <a:close/>
                </a:path>
                <a:path w="2162175" h="2198370">
                  <a:moveTo>
                    <a:pt x="684149" y="74650"/>
                  </a:moveTo>
                  <a:lnTo>
                    <a:pt x="667004" y="65506"/>
                  </a:lnTo>
                  <a:lnTo>
                    <a:pt x="666369" y="66065"/>
                  </a:lnTo>
                  <a:lnTo>
                    <a:pt x="666369" y="87096"/>
                  </a:lnTo>
                  <a:lnTo>
                    <a:pt x="664845" y="91922"/>
                  </a:lnTo>
                  <a:lnTo>
                    <a:pt x="663829" y="95351"/>
                  </a:lnTo>
                  <a:lnTo>
                    <a:pt x="663575" y="97764"/>
                  </a:lnTo>
                  <a:lnTo>
                    <a:pt x="653669" y="169773"/>
                  </a:lnTo>
                  <a:lnTo>
                    <a:pt x="627189" y="155676"/>
                  </a:lnTo>
                  <a:lnTo>
                    <a:pt x="604774" y="143738"/>
                  </a:lnTo>
                  <a:lnTo>
                    <a:pt x="658749" y="95224"/>
                  </a:lnTo>
                  <a:lnTo>
                    <a:pt x="660831" y="93268"/>
                  </a:lnTo>
                  <a:lnTo>
                    <a:pt x="663194" y="90652"/>
                  </a:lnTo>
                  <a:lnTo>
                    <a:pt x="665988" y="86969"/>
                  </a:lnTo>
                  <a:lnTo>
                    <a:pt x="666369" y="87096"/>
                  </a:lnTo>
                  <a:lnTo>
                    <a:pt x="666369" y="66065"/>
                  </a:lnTo>
                  <a:lnTo>
                    <a:pt x="537718" y="178028"/>
                  </a:lnTo>
                  <a:lnTo>
                    <a:pt x="556133" y="187807"/>
                  </a:lnTo>
                  <a:lnTo>
                    <a:pt x="591312" y="155676"/>
                  </a:lnTo>
                  <a:lnTo>
                    <a:pt x="651256" y="187553"/>
                  </a:lnTo>
                  <a:lnTo>
                    <a:pt x="645160" y="235178"/>
                  </a:lnTo>
                  <a:lnTo>
                    <a:pt x="663448" y="244830"/>
                  </a:lnTo>
                  <a:lnTo>
                    <a:pt x="672566" y="169773"/>
                  </a:lnTo>
                  <a:lnTo>
                    <a:pt x="682650" y="86969"/>
                  </a:lnTo>
                  <a:lnTo>
                    <a:pt x="684149" y="74650"/>
                  </a:lnTo>
                  <a:close/>
                </a:path>
                <a:path w="2162175" h="2198370">
                  <a:moveTo>
                    <a:pt x="713740" y="1557121"/>
                  </a:moveTo>
                  <a:lnTo>
                    <a:pt x="688174" y="1544294"/>
                  </a:lnTo>
                  <a:lnTo>
                    <a:pt x="641096" y="1520672"/>
                  </a:lnTo>
                  <a:lnTo>
                    <a:pt x="569341" y="1663674"/>
                  </a:lnTo>
                  <a:lnTo>
                    <a:pt x="645160" y="1701774"/>
                  </a:lnTo>
                  <a:lnTo>
                    <a:pt x="652780" y="1686661"/>
                  </a:lnTo>
                  <a:lnTo>
                    <a:pt x="593725" y="1656943"/>
                  </a:lnTo>
                  <a:lnTo>
                    <a:pt x="618871" y="1606905"/>
                  </a:lnTo>
                  <a:lnTo>
                    <a:pt x="670433" y="1632813"/>
                  </a:lnTo>
                  <a:lnTo>
                    <a:pt x="678053" y="1617827"/>
                  </a:lnTo>
                  <a:lnTo>
                    <a:pt x="656361" y="1606905"/>
                  </a:lnTo>
                  <a:lnTo>
                    <a:pt x="626364" y="1591792"/>
                  </a:lnTo>
                  <a:lnTo>
                    <a:pt x="650240" y="1544294"/>
                  </a:lnTo>
                  <a:lnTo>
                    <a:pt x="706120" y="1572361"/>
                  </a:lnTo>
                  <a:lnTo>
                    <a:pt x="713740" y="1557121"/>
                  </a:lnTo>
                  <a:close/>
                </a:path>
                <a:path w="2162175" h="2198370">
                  <a:moveTo>
                    <a:pt x="831215" y="1616176"/>
                  </a:moveTo>
                  <a:lnTo>
                    <a:pt x="786511" y="1593697"/>
                  </a:lnTo>
                  <a:lnTo>
                    <a:pt x="779272" y="1608048"/>
                  </a:lnTo>
                  <a:lnTo>
                    <a:pt x="793242" y="1615033"/>
                  </a:lnTo>
                  <a:lnTo>
                    <a:pt x="735838" y="1729460"/>
                  </a:lnTo>
                  <a:lnTo>
                    <a:pt x="721868" y="1722348"/>
                  </a:lnTo>
                  <a:lnTo>
                    <a:pt x="714629" y="1736699"/>
                  </a:lnTo>
                  <a:lnTo>
                    <a:pt x="759333" y="1759178"/>
                  </a:lnTo>
                  <a:lnTo>
                    <a:pt x="766572" y="1744827"/>
                  </a:lnTo>
                  <a:lnTo>
                    <a:pt x="752602" y="1737842"/>
                  </a:lnTo>
                  <a:lnTo>
                    <a:pt x="756805" y="1729460"/>
                  </a:lnTo>
                  <a:lnTo>
                    <a:pt x="810006" y="1623542"/>
                  </a:lnTo>
                  <a:lnTo>
                    <a:pt x="823976" y="1630527"/>
                  </a:lnTo>
                  <a:lnTo>
                    <a:pt x="827493" y="1623542"/>
                  </a:lnTo>
                  <a:lnTo>
                    <a:pt x="831215" y="1616176"/>
                  </a:lnTo>
                  <a:close/>
                </a:path>
                <a:path w="2162175" h="2198370">
                  <a:moveTo>
                    <a:pt x="873633" y="175234"/>
                  </a:moveTo>
                  <a:lnTo>
                    <a:pt x="804164" y="266039"/>
                  </a:lnTo>
                  <a:lnTo>
                    <a:pt x="794131" y="287375"/>
                  </a:lnTo>
                  <a:lnTo>
                    <a:pt x="793750" y="287121"/>
                  </a:lnTo>
                  <a:lnTo>
                    <a:pt x="793750" y="282930"/>
                  </a:lnTo>
                  <a:lnTo>
                    <a:pt x="793623" y="280771"/>
                  </a:lnTo>
                  <a:lnTo>
                    <a:pt x="792327" y="264896"/>
                  </a:lnTo>
                  <a:lnTo>
                    <a:pt x="782523" y="142976"/>
                  </a:lnTo>
                  <a:lnTo>
                    <a:pt x="781177" y="126212"/>
                  </a:lnTo>
                  <a:lnTo>
                    <a:pt x="759714" y="114782"/>
                  </a:lnTo>
                  <a:lnTo>
                    <a:pt x="684657" y="256133"/>
                  </a:lnTo>
                  <a:lnTo>
                    <a:pt x="701167" y="264896"/>
                  </a:lnTo>
                  <a:lnTo>
                    <a:pt x="755396" y="162788"/>
                  </a:lnTo>
                  <a:lnTo>
                    <a:pt x="760730" y="152882"/>
                  </a:lnTo>
                  <a:lnTo>
                    <a:pt x="763905" y="146278"/>
                  </a:lnTo>
                  <a:lnTo>
                    <a:pt x="764921" y="142976"/>
                  </a:lnTo>
                  <a:lnTo>
                    <a:pt x="765556" y="143230"/>
                  </a:lnTo>
                  <a:lnTo>
                    <a:pt x="765124" y="146278"/>
                  </a:lnTo>
                  <a:lnTo>
                    <a:pt x="765048" y="150723"/>
                  </a:lnTo>
                  <a:lnTo>
                    <a:pt x="765429" y="154533"/>
                  </a:lnTo>
                  <a:lnTo>
                    <a:pt x="778256" y="305790"/>
                  </a:lnTo>
                  <a:lnTo>
                    <a:pt x="798576" y="316585"/>
                  </a:lnTo>
                  <a:lnTo>
                    <a:pt x="814082" y="287375"/>
                  </a:lnTo>
                  <a:lnTo>
                    <a:pt x="873633" y="175234"/>
                  </a:lnTo>
                  <a:close/>
                </a:path>
                <a:path w="2162175" h="2198370">
                  <a:moveTo>
                    <a:pt x="970280" y="1686026"/>
                  </a:moveTo>
                  <a:lnTo>
                    <a:pt x="902843" y="1778355"/>
                  </a:lnTo>
                  <a:lnTo>
                    <a:pt x="893318" y="1799945"/>
                  </a:lnTo>
                  <a:lnTo>
                    <a:pt x="892937" y="1799691"/>
                  </a:lnTo>
                  <a:lnTo>
                    <a:pt x="892937" y="1797532"/>
                  </a:lnTo>
                  <a:lnTo>
                    <a:pt x="892556" y="1793341"/>
                  </a:lnTo>
                  <a:lnTo>
                    <a:pt x="878433" y="1656181"/>
                  </a:lnTo>
                  <a:lnTo>
                    <a:pt x="876681" y="1639036"/>
                  </a:lnTo>
                  <a:lnTo>
                    <a:pt x="854964" y="1628114"/>
                  </a:lnTo>
                  <a:lnTo>
                    <a:pt x="783082" y="1771116"/>
                  </a:lnTo>
                  <a:lnTo>
                    <a:pt x="799846" y="1779498"/>
                  </a:lnTo>
                  <a:lnTo>
                    <a:pt x="851789" y="1676247"/>
                  </a:lnTo>
                  <a:lnTo>
                    <a:pt x="856869" y="1666214"/>
                  </a:lnTo>
                  <a:lnTo>
                    <a:pt x="859790" y="1659483"/>
                  </a:lnTo>
                  <a:lnTo>
                    <a:pt x="860806" y="1656181"/>
                  </a:lnTo>
                  <a:lnTo>
                    <a:pt x="861441" y="1656435"/>
                  </a:lnTo>
                  <a:lnTo>
                    <a:pt x="861136" y="1659483"/>
                  </a:lnTo>
                  <a:lnTo>
                    <a:pt x="861060" y="1663928"/>
                  </a:lnTo>
                  <a:lnTo>
                    <a:pt x="861568" y="1667738"/>
                  </a:lnTo>
                  <a:lnTo>
                    <a:pt x="877824" y="1818741"/>
                  </a:lnTo>
                  <a:lnTo>
                    <a:pt x="898398" y="1829028"/>
                  </a:lnTo>
                  <a:lnTo>
                    <a:pt x="913015" y="1799945"/>
                  </a:lnTo>
                  <a:lnTo>
                    <a:pt x="970280" y="1686026"/>
                  </a:lnTo>
                  <a:close/>
                </a:path>
                <a:path w="2162175" h="2198370">
                  <a:moveTo>
                    <a:pt x="1032764" y="285038"/>
                  </a:moveTo>
                  <a:lnTo>
                    <a:pt x="1014222" y="250748"/>
                  </a:lnTo>
                  <a:lnTo>
                    <a:pt x="1012507" y="249720"/>
                  </a:lnTo>
                  <a:lnTo>
                    <a:pt x="1012507" y="283768"/>
                  </a:lnTo>
                  <a:lnTo>
                    <a:pt x="1009396" y="293928"/>
                  </a:lnTo>
                  <a:lnTo>
                    <a:pt x="1005205" y="301548"/>
                  </a:lnTo>
                  <a:lnTo>
                    <a:pt x="999363" y="306628"/>
                  </a:lnTo>
                  <a:lnTo>
                    <a:pt x="991870" y="307898"/>
                  </a:lnTo>
                  <a:lnTo>
                    <a:pt x="986028" y="309168"/>
                  </a:lnTo>
                  <a:lnTo>
                    <a:pt x="985647" y="309092"/>
                  </a:lnTo>
                  <a:lnTo>
                    <a:pt x="985647" y="349808"/>
                  </a:lnTo>
                  <a:lnTo>
                    <a:pt x="981964" y="362508"/>
                  </a:lnTo>
                  <a:lnTo>
                    <a:pt x="977646" y="370128"/>
                  </a:lnTo>
                  <a:lnTo>
                    <a:pt x="971677" y="375208"/>
                  </a:lnTo>
                  <a:lnTo>
                    <a:pt x="963803" y="376478"/>
                  </a:lnTo>
                  <a:lnTo>
                    <a:pt x="957795" y="377748"/>
                  </a:lnTo>
                  <a:lnTo>
                    <a:pt x="951420" y="376478"/>
                  </a:lnTo>
                  <a:lnTo>
                    <a:pt x="944651" y="375208"/>
                  </a:lnTo>
                  <a:lnTo>
                    <a:pt x="937514" y="371398"/>
                  </a:lnTo>
                  <a:lnTo>
                    <a:pt x="915035" y="359968"/>
                  </a:lnTo>
                  <a:lnTo>
                    <a:pt x="942086" y="309168"/>
                  </a:lnTo>
                  <a:lnTo>
                    <a:pt x="961136" y="319328"/>
                  </a:lnTo>
                  <a:lnTo>
                    <a:pt x="975220" y="328218"/>
                  </a:lnTo>
                  <a:lnTo>
                    <a:pt x="983399" y="338378"/>
                  </a:lnTo>
                  <a:lnTo>
                    <a:pt x="985647" y="349808"/>
                  </a:lnTo>
                  <a:lnTo>
                    <a:pt x="985647" y="309092"/>
                  </a:lnTo>
                  <a:lnTo>
                    <a:pt x="973594" y="306628"/>
                  </a:lnTo>
                  <a:lnTo>
                    <a:pt x="966978" y="302818"/>
                  </a:lnTo>
                  <a:lnTo>
                    <a:pt x="949960" y="293928"/>
                  </a:lnTo>
                  <a:lnTo>
                    <a:pt x="974217" y="248208"/>
                  </a:lnTo>
                  <a:lnTo>
                    <a:pt x="993267" y="258368"/>
                  </a:lnTo>
                  <a:lnTo>
                    <a:pt x="1004430" y="265988"/>
                  </a:lnTo>
                  <a:lnTo>
                    <a:pt x="1010843" y="274878"/>
                  </a:lnTo>
                  <a:lnTo>
                    <a:pt x="1012507" y="283768"/>
                  </a:lnTo>
                  <a:lnTo>
                    <a:pt x="1012507" y="249720"/>
                  </a:lnTo>
                  <a:lnTo>
                    <a:pt x="1010018" y="248208"/>
                  </a:lnTo>
                  <a:lnTo>
                    <a:pt x="1005840" y="245668"/>
                  </a:lnTo>
                  <a:lnTo>
                    <a:pt x="965581" y="225348"/>
                  </a:lnTo>
                  <a:lnTo>
                    <a:pt x="890524" y="366318"/>
                  </a:lnTo>
                  <a:lnTo>
                    <a:pt x="931799" y="387908"/>
                  </a:lnTo>
                  <a:lnTo>
                    <a:pt x="941654" y="391718"/>
                  </a:lnTo>
                  <a:lnTo>
                    <a:pt x="951395" y="394258"/>
                  </a:lnTo>
                  <a:lnTo>
                    <a:pt x="961034" y="395528"/>
                  </a:lnTo>
                  <a:lnTo>
                    <a:pt x="970534" y="394258"/>
                  </a:lnTo>
                  <a:lnTo>
                    <a:pt x="979462" y="391718"/>
                  </a:lnTo>
                  <a:lnTo>
                    <a:pt x="987196" y="386638"/>
                  </a:lnTo>
                  <a:lnTo>
                    <a:pt x="993749" y="380288"/>
                  </a:lnTo>
                  <a:lnTo>
                    <a:pt x="995273" y="377748"/>
                  </a:lnTo>
                  <a:lnTo>
                    <a:pt x="999109" y="371398"/>
                  </a:lnTo>
                  <a:lnTo>
                    <a:pt x="1002296" y="365048"/>
                  </a:lnTo>
                  <a:lnTo>
                    <a:pt x="1004036" y="357428"/>
                  </a:lnTo>
                  <a:lnTo>
                    <a:pt x="1004341" y="349808"/>
                  </a:lnTo>
                  <a:lnTo>
                    <a:pt x="1003173" y="343458"/>
                  </a:lnTo>
                  <a:lnTo>
                    <a:pt x="1000734" y="337108"/>
                  </a:lnTo>
                  <a:lnTo>
                    <a:pt x="997077" y="330758"/>
                  </a:lnTo>
                  <a:lnTo>
                    <a:pt x="992162" y="325678"/>
                  </a:lnTo>
                  <a:lnTo>
                    <a:pt x="986028" y="320598"/>
                  </a:lnTo>
                  <a:lnTo>
                    <a:pt x="986282" y="320598"/>
                  </a:lnTo>
                  <a:lnTo>
                    <a:pt x="995172" y="321868"/>
                  </a:lnTo>
                  <a:lnTo>
                    <a:pt x="1003427" y="320598"/>
                  </a:lnTo>
                  <a:lnTo>
                    <a:pt x="1018413" y="312978"/>
                  </a:lnTo>
                  <a:lnTo>
                    <a:pt x="1024255" y="307898"/>
                  </a:lnTo>
                  <a:lnTo>
                    <a:pt x="1028446" y="299008"/>
                  </a:lnTo>
                  <a:lnTo>
                    <a:pt x="1031468" y="292658"/>
                  </a:lnTo>
                  <a:lnTo>
                    <a:pt x="1032764" y="285038"/>
                  </a:lnTo>
                  <a:close/>
                </a:path>
                <a:path w="2162175" h="2198370">
                  <a:moveTo>
                    <a:pt x="1115060" y="1758670"/>
                  </a:moveTo>
                  <a:lnTo>
                    <a:pt x="1098296" y="1750288"/>
                  </a:lnTo>
                  <a:lnTo>
                    <a:pt x="1066800" y="1813026"/>
                  </a:lnTo>
                  <a:lnTo>
                    <a:pt x="1022819" y="1790928"/>
                  </a:lnTo>
                  <a:lnTo>
                    <a:pt x="992759" y="1775815"/>
                  </a:lnTo>
                  <a:lnTo>
                    <a:pt x="1024255" y="1713077"/>
                  </a:lnTo>
                  <a:lnTo>
                    <a:pt x="1007491" y="1704695"/>
                  </a:lnTo>
                  <a:lnTo>
                    <a:pt x="935609" y="1847697"/>
                  </a:lnTo>
                  <a:lnTo>
                    <a:pt x="952373" y="1856206"/>
                  </a:lnTo>
                  <a:lnTo>
                    <a:pt x="985139" y="1790928"/>
                  </a:lnTo>
                  <a:lnTo>
                    <a:pt x="1059180" y="1828139"/>
                  </a:lnTo>
                  <a:lnTo>
                    <a:pt x="1026414" y="1893290"/>
                  </a:lnTo>
                  <a:lnTo>
                    <a:pt x="1043178" y="1901799"/>
                  </a:lnTo>
                  <a:lnTo>
                    <a:pt x="1087755" y="1813026"/>
                  </a:lnTo>
                  <a:lnTo>
                    <a:pt x="1115060" y="1758670"/>
                  </a:lnTo>
                  <a:close/>
                </a:path>
                <a:path w="2162175" h="2198370">
                  <a:moveTo>
                    <a:pt x="1153160" y="324408"/>
                  </a:moveTo>
                  <a:lnTo>
                    <a:pt x="1126845" y="310438"/>
                  </a:lnTo>
                  <a:lnTo>
                    <a:pt x="1081405" y="286308"/>
                  </a:lnTo>
                  <a:lnTo>
                    <a:pt x="1006348" y="427278"/>
                  </a:lnTo>
                  <a:lnTo>
                    <a:pt x="1081278" y="467918"/>
                  </a:lnTo>
                  <a:lnTo>
                    <a:pt x="1089152" y="452678"/>
                  </a:lnTo>
                  <a:lnTo>
                    <a:pt x="1030859" y="420928"/>
                  </a:lnTo>
                  <a:lnTo>
                    <a:pt x="1057148" y="371398"/>
                  </a:lnTo>
                  <a:lnTo>
                    <a:pt x="1108202" y="399338"/>
                  </a:lnTo>
                  <a:lnTo>
                    <a:pt x="1116076" y="384098"/>
                  </a:lnTo>
                  <a:lnTo>
                    <a:pt x="1091755" y="371398"/>
                  </a:lnTo>
                  <a:lnTo>
                    <a:pt x="1065022" y="357428"/>
                  </a:lnTo>
                  <a:lnTo>
                    <a:pt x="1090041" y="310438"/>
                  </a:lnTo>
                  <a:lnTo>
                    <a:pt x="1145159" y="339648"/>
                  </a:lnTo>
                  <a:lnTo>
                    <a:pt x="1153160" y="324408"/>
                  </a:lnTo>
                  <a:close/>
                </a:path>
                <a:path w="2162175" h="2198370">
                  <a:moveTo>
                    <a:pt x="1225804" y="1814423"/>
                  </a:moveTo>
                  <a:lnTo>
                    <a:pt x="1200073" y="1801469"/>
                  </a:lnTo>
                  <a:lnTo>
                    <a:pt x="1153160" y="1777847"/>
                  </a:lnTo>
                  <a:lnTo>
                    <a:pt x="1081405" y="1920976"/>
                  </a:lnTo>
                  <a:lnTo>
                    <a:pt x="1157224" y="1958949"/>
                  </a:lnTo>
                  <a:lnTo>
                    <a:pt x="1164717" y="1943836"/>
                  </a:lnTo>
                  <a:lnTo>
                    <a:pt x="1105789" y="1914245"/>
                  </a:lnTo>
                  <a:lnTo>
                    <a:pt x="1130935" y="1864080"/>
                  </a:lnTo>
                  <a:lnTo>
                    <a:pt x="1182497" y="1890115"/>
                  </a:lnTo>
                  <a:lnTo>
                    <a:pt x="1190117" y="1875002"/>
                  </a:lnTo>
                  <a:lnTo>
                    <a:pt x="1168323" y="1864080"/>
                  </a:lnTo>
                  <a:lnTo>
                    <a:pt x="1138428" y="1849094"/>
                  </a:lnTo>
                  <a:lnTo>
                    <a:pt x="1162304" y="1801469"/>
                  </a:lnTo>
                  <a:lnTo>
                    <a:pt x="1218184" y="1829536"/>
                  </a:lnTo>
                  <a:lnTo>
                    <a:pt x="1225804" y="1814423"/>
                  </a:lnTo>
                  <a:close/>
                </a:path>
                <a:path w="2162175" h="2198370">
                  <a:moveTo>
                    <a:pt x="1269238" y="386638"/>
                  </a:moveTo>
                  <a:lnTo>
                    <a:pt x="1225042" y="362508"/>
                  </a:lnTo>
                  <a:lnTo>
                    <a:pt x="1217549" y="376478"/>
                  </a:lnTo>
                  <a:lnTo>
                    <a:pt x="1231265" y="384098"/>
                  </a:lnTo>
                  <a:lnTo>
                    <a:pt x="1171321" y="497128"/>
                  </a:lnTo>
                  <a:lnTo>
                    <a:pt x="1157478" y="489508"/>
                  </a:lnTo>
                  <a:lnTo>
                    <a:pt x="1149985" y="503478"/>
                  </a:lnTo>
                  <a:lnTo>
                    <a:pt x="1194181" y="527608"/>
                  </a:lnTo>
                  <a:lnTo>
                    <a:pt x="1201674" y="513638"/>
                  </a:lnTo>
                  <a:lnTo>
                    <a:pt x="1187831" y="506018"/>
                  </a:lnTo>
                  <a:lnTo>
                    <a:pt x="1192555" y="497128"/>
                  </a:lnTo>
                  <a:lnTo>
                    <a:pt x="1247902" y="392988"/>
                  </a:lnTo>
                  <a:lnTo>
                    <a:pt x="1261745" y="400608"/>
                  </a:lnTo>
                  <a:lnTo>
                    <a:pt x="1265821" y="392988"/>
                  </a:lnTo>
                  <a:lnTo>
                    <a:pt x="1269238" y="386638"/>
                  </a:lnTo>
                  <a:close/>
                </a:path>
                <a:path w="2162175" h="2198370">
                  <a:moveTo>
                    <a:pt x="1329055" y="1887067"/>
                  </a:moveTo>
                  <a:lnTo>
                    <a:pt x="1309878" y="1857324"/>
                  </a:lnTo>
                  <a:lnTo>
                    <a:pt x="1309878" y="1888972"/>
                  </a:lnTo>
                  <a:lnTo>
                    <a:pt x="1309370" y="1896211"/>
                  </a:lnTo>
                  <a:lnTo>
                    <a:pt x="1305433" y="1903831"/>
                  </a:lnTo>
                  <a:lnTo>
                    <a:pt x="1303401" y="1908149"/>
                  </a:lnTo>
                  <a:lnTo>
                    <a:pt x="1300734" y="1911578"/>
                  </a:lnTo>
                  <a:lnTo>
                    <a:pt x="1294384" y="1916912"/>
                  </a:lnTo>
                  <a:lnTo>
                    <a:pt x="1290828" y="1918817"/>
                  </a:lnTo>
                  <a:lnTo>
                    <a:pt x="1287018" y="1919833"/>
                  </a:lnTo>
                  <a:lnTo>
                    <a:pt x="1283335" y="1920976"/>
                  </a:lnTo>
                  <a:lnTo>
                    <a:pt x="1279271" y="1921230"/>
                  </a:lnTo>
                  <a:lnTo>
                    <a:pt x="1272984" y="1920468"/>
                  </a:lnTo>
                  <a:lnTo>
                    <a:pt x="1270889" y="1920214"/>
                  </a:lnTo>
                  <a:lnTo>
                    <a:pt x="1266698" y="1918817"/>
                  </a:lnTo>
                  <a:lnTo>
                    <a:pt x="1262507" y="1916785"/>
                  </a:lnTo>
                  <a:lnTo>
                    <a:pt x="1239774" y="1905355"/>
                  </a:lnTo>
                  <a:lnTo>
                    <a:pt x="1265809" y="1853412"/>
                  </a:lnTo>
                  <a:lnTo>
                    <a:pt x="1298194" y="1869668"/>
                  </a:lnTo>
                  <a:lnTo>
                    <a:pt x="1304290" y="1875383"/>
                  </a:lnTo>
                  <a:lnTo>
                    <a:pt x="1307084" y="1882241"/>
                  </a:lnTo>
                  <a:lnTo>
                    <a:pt x="1309878" y="1888972"/>
                  </a:lnTo>
                  <a:lnTo>
                    <a:pt x="1309878" y="1857324"/>
                  </a:lnTo>
                  <a:lnTo>
                    <a:pt x="1305687" y="1854428"/>
                  </a:lnTo>
                  <a:lnTo>
                    <a:pt x="1303566" y="1853412"/>
                  </a:lnTo>
                  <a:lnTo>
                    <a:pt x="1299337" y="1851380"/>
                  </a:lnTo>
                  <a:lnTo>
                    <a:pt x="1256665" y="1829917"/>
                  </a:lnTo>
                  <a:lnTo>
                    <a:pt x="1184910" y="1972919"/>
                  </a:lnTo>
                  <a:lnTo>
                    <a:pt x="1201674" y="1981301"/>
                  </a:lnTo>
                  <a:lnTo>
                    <a:pt x="1232154" y="1920468"/>
                  </a:lnTo>
                  <a:lnTo>
                    <a:pt x="1249045" y="1928977"/>
                  </a:lnTo>
                  <a:lnTo>
                    <a:pt x="1251712" y="1930755"/>
                  </a:lnTo>
                  <a:lnTo>
                    <a:pt x="1253744" y="1932787"/>
                  </a:lnTo>
                  <a:lnTo>
                    <a:pt x="1255903" y="1934819"/>
                  </a:lnTo>
                  <a:lnTo>
                    <a:pt x="1261999" y="1949551"/>
                  </a:lnTo>
                  <a:lnTo>
                    <a:pt x="1262761" y="1953234"/>
                  </a:lnTo>
                  <a:lnTo>
                    <a:pt x="1263269" y="1957425"/>
                  </a:lnTo>
                  <a:lnTo>
                    <a:pt x="1263764" y="1963902"/>
                  </a:lnTo>
                  <a:lnTo>
                    <a:pt x="1267460" y="2014448"/>
                  </a:lnTo>
                  <a:lnTo>
                    <a:pt x="1287399" y="2024481"/>
                  </a:lnTo>
                  <a:lnTo>
                    <a:pt x="1281811" y="1963902"/>
                  </a:lnTo>
                  <a:lnTo>
                    <a:pt x="1276858" y="1941042"/>
                  </a:lnTo>
                  <a:lnTo>
                    <a:pt x="1275842" y="1938756"/>
                  </a:lnTo>
                  <a:lnTo>
                    <a:pt x="1274318" y="1936470"/>
                  </a:lnTo>
                  <a:lnTo>
                    <a:pt x="1272540" y="1934184"/>
                  </a:lnTo>
                  <a:lnTo>
                    <a:pt x="1272667" y="1933803"/>
                  </a:lnTo>
                  <a:lnTo>
                    <a:pt x="1278128" y="1935073"/>
                  </a:lnTo>
                  <a:lnTo>
                    <a:pt x="1283462" y="1935454"/>
                  </a:lnTo>
                  <a:lnTo>
                    <a:pt x="1288542" y="1935073"/>
                  </a:lnTo>
                  <a:lnTo>
                    <a:pt x="1293495" y="1934819"/>
                  </a:lnTo>
                  <a:lnTo>
                    <a:pt x="1297660" y="1933803"/>
                  </a:lnTo>
                  <a:lnTo>
                    <a:pt x="1298194" y="1933676"/>
                  </a:lnTo>
                  <a:lnTo>
                    <a:pt x="1307084" y="1929866"/>
                  </a:lnTo>
                  <a:lnTo>
                    <a:pt x="1311021" y="1927326"/>
                  </a:lnTo>
                  <a:lnTo>
                    <a:pt x="1317332" y="1921230"/>
                  </a:lnTo>
                  <a:lnTo>
                    <a:pt x="1318133" y="1920468"/>
                  </a:lnTo>
                  <a:lnTo>
                    <a:pt x="1328801" y="1892909"/>
                  </a:lnTo>
                  <a:lnTo>
                    <a:pt x="1329055" y="1887067"/>
                  </a:lnTo>
                  <a:close/>
                </a:path>
                <a:path w="2162175" h="2198370">
                  <a:moveTo>
                    <a:pt x="1406652" y="459028"/>
                  </a:moveTo>
                  <a:lnTo>
                    <a:pt x="1390142" y="450138"/>
                  </a:lnTo>
                  <a:lnTo>
                    <a:pt x="1331976" y="559358"/>
                  </a:lnTo>
                  <a:lnTo>
                    <a:pt x="1328674" y="566978"/>
                  </a:lnTo>
                  <a:lnTo>
                    <a:pt x="1327150" y="570788"/>
                  </a:lnTo>
                  <a:lnTo>
                    <a:pt x="1326769" y="570788"/>
                  </a:lnTo>
                  <a:lnTo>
                    <a:pt x="1326680" y="566978"/>
                  </a:lnTo>
                  <a:lnTo>
                    <a:pt x="1326515" y="564438"/>
                  </a:lnTo>
                  <a:lnTo>
                    <a:pt x="1315605" y="427278"/>
                  </a:lnTo>
                  <a:lnTo>
                    <a:pt x="1314196" y="409498"/>
                  </a:lnTo>
                  <a:lnTo>
                    <a:pt x="1292733" y="398068"/>
                  </a:lnTo>
                  <a:lnTo>
                    <a:pt x="1217676" y="540308"/>
                  </a:lnTo>
                  <a:lnTo>
                    <a:pt x="1234186" y="549198"/>
                  </a:lnTo>
                  <a:lnTo>
                    <a:pt x="1293749" y="436168"/>
                  </a:lnTo>
                  <a:lnTo>
                    <a:pt x="1296924" y="429818"/>
                  </a:lnTo>
                  <a:lnTo>
                    <a:pt x="1297940" y="427278"/>
                  </a:lnTo>
                  <a:lnTo>
                    <a:pt x="1298575" y="427278"/>
                  </a:lnTo>
                  <a:lnTo>
                    <a:pt x="1298232" y="429818"/>
                  </a:lnTo>
                  <a:lnTo>
                    <a:pt x="1298143" y="436168"/>
                  </a:lnTo>
                  <a:lnTo>
                    <a:pt x="1298321" y="438708"/>
                  </a:lnTo>
                  <a:lnTo>
                    <a:pt x="1311275" y="589838"/>
                  </a:lnTo>
                  <a:lnTo>
                    <a:pt x="1331595" y="599998"/>
                  </a:lnTo>
                  <a:lnTo>
                    <a:pt x="1347139" y="570788"/>
                  </a:lnTo>
                  <a:lnTo>
                    <a:pt x="1406652" y="459028"/>
                  </a:lnTo>
                  <a:close/>
                </a:path>
                <a:path w="2162175" h="2198370">
                  <a:moveTo>
                    <a:pt x="1409954" y="1906879"/>
                  </a:moveTo>
                  <a:lnTo>
                    <a:pt x="1365250" y="1884400"/>
                  </a:lnTo>
                  <a:lnTo>
                    <a:pt x="1358138" y="1898751"/>
                  </a:lnTo>
                  <a:lnTo>
                    <a:pt x="1372108" y="1905863"/>
                  </a:lnTo>
                  <a:lnTo>
                    <a:pt x="1314704" y="2020163"/>
                  </a:lnTo>
                  <a:lnTo>
                    <a:pt x="1300734" y="2013051"/>
                  </a:lnTo>
                  <a:lnTo>
                    <a:pt x="1293495" y="2027529"/>
                  </a:lnTo>
                  <a:lnTo>
                    <a:pt x="1338199" y="2049881"/>
                  </a:lnTo>
                  <a:lnTo>
                    <a:pt x="1345311" y="2035530"/>
                  </a:lnTo>
                  <a:lnTo>
                    <a:pt x="1331341" y="2028545"/>
                  </a:lnTo>
                  <a:lnTo>
                    <a:pt x="1335557" y="2020163"/>
                  </a:lnTo>
                  <a:lnTo>
                    <a:pt x="1388872" y="1914245"/>
                  </a:lnTo>
                  <a:lnTo>
                    <a:pt x="1402715" y="1921230"/>
                  </a:lnTo>
                  <a:lnTo>
                    <a:pt x="1406232" y="1914245"/>
                  </a:lnTo>
                  <a:lnTo>
                    <a:pt x="1409954" y="1906879"/>
                  </a:lnTo>
                  <a:close/>
                </a:path>
                <a:path w="2162175" h="2198370">
                  <a:moveTo>
                    <a:pt x="1518285" y="1961235"/>
                  </a:moveTo>
                  <a:lnTo>
                    <a:pt x="1507401" y="1955774"/>
                  </a:lnTo>
                  <a:lnTo>
                    <a:pt x="1419098" y="1911451"/>
                  </a:lnTo>
                  <a:lnTo>
                    <a:pt x="1411478" y="1926564"/>
                  </a:lnTo>
                  <a:lnTo>
                    <a:pt x="1452626" y="1947265"/>
                  </a:lnTo>
                  <a:lnTo>
                    <a:pt x="1388491" y="2075154"/>
                  </a:lnTo>
                  <a:lnTo>
                    <a:pt x="1405128" y="2083536"/>
                  </a:lnTo>
                  <a:lnTo>
                    <a:pt x="1469390" y="1955774"/>
                  </a:lnTo>
                  <a:lnTo>
                    <a:pt x="1510665" y="1976475"/>
                  </a:lnTo>
                  <a:lnTo>
                    <a:pt x="1518285" y="1961235"/>
                  </a:lnTo>
                  <a:close/>
                </a:path>
                <a:path w="2162175" h="2198370">
                  <a:moveTo>
                    <a:pt x="1549654" y="535228"/>
                  </a:moveTo>
                  <a:lnTo>
                    <a:pt x="1533144" y="526338"/>
                  </a:lnTo>
                  <a:lnTo>
                    <a:pt x="1500251" y="588568"/>
                  </a:lnTo>
                  <a:lnTo>
                    <a:pt x="1455407" y="564438"/>
                  </a:lnTo>
                  <a:lnTo>
                    <a:pt x="1427099" y="549198"/>
                  </a:lnTo>
                  <a:lnTo>
                    <a:pt x="1459992" y="486968"/>
                  </a:lnTo>
                  <a:lnTo>
                    <a:pt x="1443482" y="478078"/>
                  </a:lnTo>
                  <a:lnTo>
                    <a:pt x="1368298" y="620318"/>
                  </a:lnTo>
                  <a:lnTo>
                    <a:pt x="1384935" y="629208"/>
                  </a:lnTo>
                  <a:lnTo>
                    <a:pt x="1419225" y="564438"/>
                  </a:lnTo>
                  <a:lnTo>
                    <a:pt x="1492250" y="602538"/>
                  </a:lnTo>
                  <a:lnTo>
                    <a:pt x="1458087" y="667308"/>
                  </a:lnTo>
                  <a:lnTo>
                    <a:pt x="1474597" y="676198"/>
                  </a:lnTo>
                  <a:lnTo>
                    <a:pt x="1521244" y="588568"/>
                  </a:lnTo>
                  <a:lnTo>
                    <a:pt x="1549654" y="535228"/>
                  </a:lnTo>
                  <a:close/>
                </a:path>
                <a:path w="2162175" h="2198370">
                  <a:moveTo>
                    <a:pt x="1613916" y="2009368"/>
                  </a:moveTo>
                  <a:lnTo>
                    <a:pt x="1588185" y="1996414"/>
                  </a:lnTo>
                  <a:lnTo>
                    <a:pt x="1541272" y="1972792"/>
                  </a:lnTo>
                  <a:lnTo>
                    <a:pt x="1469517" y="2115921"/>
                  </a:lnTo>
                  <a:lnTo>
                    <a:pt x="1545336" y="2154021"/>
                  </a:lnTo>
                  <a:lnTo>
                    <a:pt x="1552956" y="2138781"/>
                  </a:lnTo>
                  <a:lnTo>
                    <a:pt x="1493901" y="2109190"/>
                  </a:lnTo>
                  <a:lnTo>
                    <a:pt x="1519047" y="2059025"/>
                  </a:lnTo>
                  <a:lnTo>
                    <a:pt x="1570736" y="2085060"/>
                  </a:lnTo>
                  <a:lnTo>
                    <a:pt x="1578229" y="2069947"/>
                  </a:lnTo>
                  <a:lnTo>
                    <a:pt x="1556435" y="2059025"/>
                  </a:lnTo>
                  <a:lnTo>
                    <a:pt x="1526540" y="2044039"/>
                  </a:lnTo>
                  <a:lnTo>
                    <a:pt x="1550416" y="1996414"/>
                  </a:lnTo>
                  <a:lnTo>
                    <a:pt x="1606296" y="2024481"/>
                  </a:lnTo>
                  <a:lnTo>
                    <a:pt x="1613916" y="2009368"/>
                  </a:lnTo>
                  <a:close/>
                </a:path>
                <a:path w="2162175" h="2198370">
                  <a:moveTo>
                    <a:pt x="1659255" y="593648"/>
                  </a:moveTo>
                  <a:lnTo>
                    <a:pt x="1630553" y="578408"/>
                  </a:lnTo>
                  <a:lnTo>
                    <a:pt x="1587500" y="555548"/>
                  </a:lnTo>
                  <a:lnTo>
                    <a:pt x="1512316" y="696518"/>
                  </a:lnTo>
                  <a:lnTo>
                    <a:pt x="1587246" y="735888"/>
                  </a:lnTo>
                  <a:lnTo>
                    <a:pt x="1595247" y="720648"/>
                  </a:lnTo>
                  <a:lnTo>
                    <a:pt x="1536954" y="690168"/>
                  </a:lnTo>
                  <a:lnTo>
                    <a:pt x="1563116" y="640638"/>
                  </a:lnTo>
                  <a:lnTo>
                    <a:pt x="1614297" y="667308"/>
                  </a:lnTo>
                  <a:lnTo>
                    <a:pt x="1622171" y="653338"/>
                  </a:lnTo>
                  <a:lnTo>
                    <a:pt x="1598955" y="640638"/>
                  </a:lnTo>
                  <a:lnTo>
                    <a:pt x="1571117" y="625398"/>
                  </a:lnTo>
                  <a:lnTo>
                    <a:pt x="1596009" y="578408"/>
                  </a:lnTo>
                  <a:lnTo>
                    <a:pt x="1651254" y="607618"/>
                  </a:lnTo>
                  <a:lnTo>
                    <a:pt x="1659255" y="593648"/>
                  </a:lnTo>
                  <a:close/>
                </a:path>
                <a:path w="2162175" h="2198370">
                  <a:moveTo>
                    <a:pt x="1735505" y="2119490"/>
                  </a:moveTo>
                  <a:lnTo>
                    <a:pt x="1732254" y="2090572"/>
                  </a:lnTo>
                  <a:lnTo>
                    <a:pt x="1715554" y="2066188"/>
                  </a:lnTo>
                  <a:lnTo>
                    <a:pt x="1715554" y="2118080"/>
                  </a:lnTo>
                  <a:lnTo>
                    <a:pt x="1707134" y="2143988"/>
                  </a:lnTo>
                  <a:lnTo>
                    <a:pt x="1681073" y="2173909"/>
                  </a:lnTo>
                  <a:lnTo>
                    <a:pt x="1658112" y="2181072"/>
                  </a:lnTo>
                  <a:lnTo>
                    <a:pt x="1645577" y="2180679"/>
                  </a:lnTo>
                  <a:lnTo>
                    <a:pt x="1632445" y="2177592"/>
                  </a:lnTo>
                  <a:lnTo>
                    <a:pt x="1618742" y="2171801"/>
                  </a:lnTo>
                  <a:lnTo>
                    <a:pt x="1597406" y="2161133"/>
                  </a:lnTo>
                  <a:lnTo>
                    <a:pt x="1653921" y="2048357"/>
                  </a:lnTo>
                  <a:lnTo>
                    <a:pt x="1676273" y="2059660"/>
                  </a:lnTo>
                  <a:lnTo>
                    <a:pt x="1700123" y="2075929"/>
                  </a:lnTo>
                  <a:lnTo>
                    <a:pt x="1713217" y="2095398"/>
                  </a:lnTo>
                  <a:lnTo>
                    <a:pt x="1715554" y="2118080"/>
                  </a:lnTo>
                  <a:lnTo>
                    <a:pt x="1715554" y="2066188"/>
                  </a:lnTo>
                  <a:lnTo>
                    <a:pt x="1715173" y="2065629"/>
                  </a:lnTo>
                  <a:lnTo>
                    <a:pt x="1689696" y="2048357"/>
                  </a:lnTo>
                  <a:lnTo>
                    <a:pt x="1684274" y="2044687"/>
                  </a:lnTo>
                  <a:lnTo>
                    <a:pt x="1644777" y="2024862"/>
                  </a:lnTo>
                  <a:lnTo>
                    <a:pt x="1573022" y="2167864"/>
                  </a:lnTo>
                  <a:lnTo>
                    <a:pt x="1610868" y="2186914"/>
                  </a:lnTo>
                  <a:lnTo>
                    <a:pt x="1628216" y="2194064"/>
                  </a:lnTo>
                  <a:lnTo>
                    <a:pt x="1645056" y="2197798"/>
                  </a:lnTo>
                  <a:lnTo>
                    <a:pt x="1661363" y="2198116"/>
                  </a:lnTo>
                  <a:lnTo>
                    <a:pt x="1677162" y="2195042"/>
                  </a:lnTo>
                  <a:lnTo>
                    <a:pt x="1715693" y="2167471"/>
                  </a:lnTo>
                  <a:lnTo>
                    <a:pt x="1724914" y="2152370"/>
                  </a:lnTo>
                  <a:lnTo>
                    <a:pt x="1735505" y="2119490"/>
                  </a:lnTo>
                  <a:close/>
                </a:path>
                <a:path w="2162175" h="2198370">
                  <a:moveTo>
                    <a:pt x="1760728" y="668578"/>
                  </a:moveTo>
                  <a:lnTo>
                    <a:pt x="1741551" y="638009"/>
                  </a:lnTo>
                  <a:lnTo>
                    <a:pt x="1741551" y="669848"/>
                  </a:lnTo>
                  <a:lnTo>
                    <a:pt x="1740789" y="677468"/>
                  </a:lnTo>
                  <a:lnTo>
                    <a:pt x="1736852" y="683818"/>
                  </a:lnTo>
                  <a:lnTo>
                    <a:pt x="1734566" y="688898"/>
                  </a:lnTo>
                  <a:lnTo>
                    <a:pt x="1731899" y="691438"/>
                  </a:lnTo>
                  <a:lnTo>
                    <a:pt x="1725422" y="697788"/>
                  </a:lnTo>
                  <a:lnTo>
                    <a:pt x="1721866" y="699058"/>
                  </a:lnTo>
                  <a:lnTo>
                    <a:pt x="1714246" y="701598"/>
                  </a:lnTo>
                  <a:lnTo>
                    <a:pt x="1710309" y="701598"/>
                  </a:lnTo>
                  <a:lnTo>
                    <a:pt x="1706118" y="700328"/>
                  </a:lnTo>
                  <a:lnTo>
                    <a:pt x="1701927" y="700328"/>
                  </a:lnTo>
                  <a:lnTo>
                    <a:pt x="1697736" y="699058"/>
                  </a:lnTo>
                  <a:lnTo>
                    <a:pt x="1693545" y="696518"/>
                  </a:lnTo>
                  <a:lnTo>
                    <a:pt x="1671066" y="683818"/>
                  </a:lnTo>
                  <a:lnTo>
                    <a:pt x="1698371" y="633018"/>
                  </a:lnTo>
                  <a:lnTo>
                    <a:pt x="1720977" y="645718"/>
                  </a:lnTo>
                  <a:lnTo>
                    <a:pt x="1730248" y="649528"/>
                  </a:lnTo>
                  <a:lnTo>
                    <a:pt x="1736217" y="655878"/>
                  </a:lnTo>
                  <a:lnTo>
                    <a:pt x="1741551" y="669848"/>
                  </a:lnTo>
                  <a:lnTo>
                    <a:pt x="1741551" y="638009"/>
                  </a:lnTo>
                  <a:lnTo>
                    <a:pt x="1738122" y="635558"/>
                  </a:lnTo>
                  <a:lnTo>
                    <a:pt x="1733511" y="633018"/>
                  </a:lnTo>
                  <a:lnTo>
                    <a:pt x="1689735" y="608888"/>
                  </a:lnTo>
                  <a:lnTo>
                    <a:pt x="1614678" y="751128"/>
                  </a:lnTo>
                  <a:lnTo>
                    <a:pt x="1631188" y="760018"/>
                  </a:lnTo>
                  <a:lnTo>
                    <a:pt x="1663192" y="699058"/>
                  </a:lnTo>
                  <a:lnTo>
                    <a:pt x="1676781" y="706678"/>
                  </a:lnTo>
                  <a:lnTo>
                    <a:pt x="1679829" y="707948"/>
                  </a:lnTo>
                  <a:lnTo>
                    <a:pt x="1682369" y="710488"/>
                  </a:lnTo>
                  <a:lnTo>
                    <a:pt x="1684528" y="711758"/>
                  </a:lnTo>
                  <a:lnTo>
                    <a:pt x="1696339" y="794308"/>
                  </a:lnTo>
                  <a:lnTo>
                    <a:pt x="1716024" y="804468"/>
                  </a:lnTo>
                  <a:lnTo>
                    <a:pt x="1712087" y="748588"/>
                  </a:lnTo>
                  <a:lnTo>
                    <a:pt x="1711833" y="743508"/>
                  </a:lnTo>
                  <a:lnTo>
                    <a:pt x="1711452" y="739698"/>
                  </a:lnTo>
                  <a:lnTo>
                    <a:pt x="1710944" y="733348"/>
                  </a:lnTo>
                  <a:lnTo>
                    <a:pt x="1710436" y="730808"/>
                  </a:lnTo>
                  <a:lnTo>
                    <a:pt x="1709801" y="728268"/>
                  </a:lnTo>
                  <a:lnTo>
                    <a:pt x="1709293" y="725728"/>
                  </a:lnTo>
                  <a:lnTo>
                    <a:pt x="1708404" y="723188"/>
                  </a:lnTo>
                  <a:lnTo>
                    <a:pt x="1706372" y="718108"/>
                  </a:lnTo>
                  <a:lnTo>
                    <a:pt x="1704975" y="716838"/>
                  </a:lnTo>
                  <a:lnTo>
                    <a:pt x="1703197" y="714298"/>
                  </a:lnTo>
                  <a:lnTo>
                    <a:pt x="1703324" y="714298"/>
                  </a:lnTo>
                  <a:lnTo>
                    <a:pt x="1708785" y="715568"/>
                  </a:lnTo>
                  <a:lnTo>
                    <a:pt x="1724152" y="715568"/>
                  </a:lnTo>
                  <a:lnTo>
                    <a:pt x="1728851" y="714298"/>
                  </a:lnTo>
                  <a:lnTo>
                    <a:pt x="1737741" y="710488"/>
                  </a:lnTo>
                  <a:lnTo>
                    <a:pt x="1741805" y="707948"/>
                  </a:lnTo>
                  <a:lnTo>
                    <a:pt x="1745488" y="704138"/>
                  </a:lnTo>
                  <a:lnTo>
                    <a:pt x="1749171" y="701598"/>
                  </a:lnTo>
                  <a:lnTo>
                    <a:pt x="1752346" y="697788"/>
                  </a:lnTo>
                  <a:lnTo>
                    <a:pt x="1754886" y="692708"/>
                  </a:lnTo>
                  <a:lnTo>
                    <a:pt x="1758315" y="686358"/>
                  </a:lnTo>
                  <a:lnTo>
                    <a:pt x="1760093" y="680008"/>
                  </a:lnTo>
                  <a:lnTo>
                    <a:pt x="1760474" y="673658"/>
                  </a:lnTo>
                  <a:lnTo>
                    <a:pt x="1760728" y="668578"/>
                  </a:lnTo>
                  <a:close/>
                </a:path>
                <a:path w="2162175" h="2198370">
                  <a:moveTo>
                    <a:pt x="1841246" y="690168"/>
                  </a:moveTo>
                  <a:lnTo>
                    <a:pt x="1797050" y="666038"/>
                  </a:lnTo>
                  <a:lnTo>
                    <a:pt x="1789557" y="680008"/>
                  </a:lnTo>
                  <a:lnTo>
                    <a:pt x="1803400" y="687628"/>
                  </a:lnTo>
                  <a:lnTo>
                    <a:pt x="1743329" y="800658"/>
                  </a:lnTo>
                  <a:lnTo>
                    <a:pt x="1729486" y="793038"/>
                  </a:lnTo>
                  <a:lnTo>
                    <a:pt x="1721993" y="808278"/>
                  </a:lnTo>
                  <a:lnTo>
                    <a:pt x="1766189" y="831138"/>
                  </a:lnTo>
                  <a:lnTo>
                    <a:pt x="1773682" y="817168"/>
                  </a:lnTo>
                  <a:lnTo>
                    <a:pt x="1759839" y="809548"/>
                  </a:lnTo>
                  <a:lnTo>
                    <a:pt x="1764563" y="800658"/>
                  </a:lnTo>
                  <a:lnTo>
                    <a:pt x="1819910" y="696518"/>
                  </a:lnTo>
                  <a:lnTo>
                    <a:pt x="1833753" y="704138"/>
                  </a:lnTo>
                  <a:lnTo>
                    <a:pt x="1837829" y="696518"/>
                  </a:lnTo>
                  <a:lnTo>
                    <a:pt x="1841246" y="690168"/>
                  </a:lnTo>
                  <a:close/>
                </a:path>
                <a:path w="2162175" h="2198370">
                  <a:moveTo>
                    <a:pt x="1948307" y="747318"/>
                  </a:moveTo>
                  <a:lnTo>
                    <a:pt x="1934298" y="739698"/>
                  </a:lnTo>
                  <a:lnTo>
                    <a:pt x="1850263" y="693978"/>
                  </a:lnTo>
                  <a:lnTo>
                    <a:pt x="1842262" y="709218"/>
                  </a:lnTo>
                  <a:lnTo>
                    <a:pt x="1883029" y="730808"/>
                  </a:lnTo>
                  <a:lnTo>
                    <a:pt x="1815846" y="857808"/>
                  </a:lnTo>
                  <a:lnTo>
                    <a:pt x="1832356" y="866698"/>
                  </a:lnTo>
                  <a:lnTo>
                    <a:pt x="1899539" y="739698"/>
                  </a:lnTo>
                  <a:lnTo>
                    <a:pt x="1940306" y="761288"/>
                  </a:lnTo>
                  <a:lnTo>
                    <a:pt x="1948307" y="747318"/>
                  </a:lnTo>
                  <a:close/>
                </a:path>
                <a:path w="2162175" h="2198370">
                  <a:moveTo>
                    <a:pt x="2042795" y="796848"/>
                  </a:moveTo>
                  <a:lnTo>
                    <a:pt x="2016480" y="782878"/>
                  </a:lnTo>
                  <a:lnTo>
                    <a:pt x="1971040" y="758748"/>
                  </a:lnTo>
                  <a:lnTo>
                    <a:pt x="1895983" y="899718"/>
                  </a:lnTo>
                  <a:lnTo>
                    <a:pt x="1970913" y="940358"/>
                  </a:lnTo>
                  <a:lnTo>
                    <a:pt x="1978787" y="925118"/>
                  </a:lnTo>
                  <a:lnTo>
                    <a:pt x="1920494" y="893368"/>
                  </a:lnTo>
                  <a:lnTo>
                    <a:pt x="1946783" y="843838"/>
                  </a:lnTo>
                  <a:lnTo>
                    <a:pt x="1997837" y="871778"/>
                  </a:lnTo>
                  <a:lnTo>
                    <a:pt x="2005711" y="856538"/>
                  </a:lnTo>
                  <a:lnTo>
                    <a:pt x="1981390" y="843838"/>
                  </a:lnTo>
                  <a:lnTo>
                    <a:pt x="1954657" y="829868"/>
                  </a:lnTo>
                  <a:lnTo>
                    <a:pt x="1979676" y="782878"/>
                  </a:lnTo>
                  <a:lnTo>
                    <a:pt x="2034794" y="812088"/>
                  </a:lnTo>
                  <a:lnTo>
                    <a:pt x="2042795" y="796848"/>
                  </a:lnTo>
                  <a:close/>
                </a:path>
                <a:path w="2162175" h="2198370">
                  <a:moveTo>
                    <a:pt x="2161819" y="909878"/>
                  </a:moveTo>
                  <a:lnTo>
                    <a:pt x="2159254" y="880668"/>
                  </a:lnTo>
                  <a:lnTo>
                    <a:pt x="2142769" y="855268"/>
                  </a:lnTo>
                  <a:lnTo>
                    <a:pt x="2141931" y="854684"/>
                  </a:lnTo>
                  <a:lnTo>
                    <a:pt x="2141931" y="907338"/>
                  </a:lnTo>
                  <a:lnTo>
                    <a:pt x="2132965" y="934008"/>
                  </a:lnTo>
                  <a:lnTo>
                    <a:pt x="2106155" y="963218"/>
                  </a:lnTo>
                  <a:lnTo>
                    <a:pt x="2083054" y="969568"/>
                  </a:lnTo>
                  <a:lnTo>
                    <a:pt x="2070531" y="968298"/>
                  </a:lnTo>
                  <a:lnTo>
                    <a:pt x="2057450" y="965758"/>
                  </a:lnTo>
                  <a:lnTo>
                    <a:pt x="2043811" y="959408"/>
                  </a:lnTo>
                  <a:lnTo>
                    <a:pt x="2022729" y="947978"/>
                  </a:lnTo>
                  <a:lnTo>
                    <a:pt x="2081911" y="837488"/>
                  </a:lnTo>
                  <a:lnTo>
                    <a:pt x="2103996" y="848918"/>
                  </a:lnTo>
                  <a:lnTo>
                    <a:pt x="2127453" y="865428"/>
                  </a:lnTo>
                  <a:lnTo>
                    <a:pt x="2140102" y="885748"/>
                  </a:lnTo>
                  <a:lnTo>
                    <a:pt x="2141931" y="907338"/>
                  </a:lnTo>
                  <a:lnTo>
                    <a:pt x="2141931" y="854684"/>
                  </a:lnTo>
                  <a:lnTo>
                    <a:pt x="2117750" y="837488"/>
                  </a:lnTo>
                  <a:lnTo>
                    <a:pt x="2112391" y="833678"/>
                  </a:lnTo>
                  <a:lnTo>
                    <a:pt x="2073275" y="813358"/>
                  </a:lnTo>
                  <a:lnTo>
                    <a:pt x="1998218" y="954328"/>
                  </a:lnTo>
                  <a:lnTo>
                    <a:pt x="2035670" y="974648"/>
                  </a:lnTo>
                  <a:lnTo>
                    <a:pt x="2052878" y="982268"/>
                  </a:lnTo>
                  <a:lnTo>
                    <a:pt x="2069617" y="986078"/>
                  </a:lnTo>
                  <a:lnTo>
                    <a:pt x="2085936" y="986078"/>
                  </a:lnTo>
                  <a:lnTo>
                    <a:pt x="2129637" y="969568"/>
                  </a:lnTo>
                  <a:lnTo>
                    <a:pt x="2150491" y="942898"/>
                  </a:lnTo>
                  <a:lnTo>
                    <a:pt x="2161819" y="9098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29" name="object 18">
              <a:extLst>
                <a:ext uri="{FF2B5EF4-FFF2-40B4-BE49-F238E27FC236}">
                  <a16:creationId xmlns:a16="http://schemas.microsoft.com/office/drawing/2014/main" id="{D3DD45E3-A3BA-4CF6-3D80-7C7FBE1B7F00}"/>
                </a:ext>
              </a:extLst>
            </p:cNvPr>
            <p:cNvSpPr/>
            <p:nvPr/>
          </p:nvSpPr>
          <p:spPr>
            <a:xfrm>
              <a:off x="1708785" y="4485767"/>
              <a:ext cx="1098550" cy="1210310"/>
            </a:xfrm>
            <a:custGeom>
              <a:avLst/>
              <a:gdLst/>
              <a:ahLst/>
              <a:cxnLst/>
              <a:rect l="l" t="t" r="r" b="b"/>
              <a:pathLst>
                <a:path w="1098550" h="1210310">
                  <a:moveTo>
                    <a:pt x="965581" y="0"/>
                  </a:moveTo>
                  <a:lnTo>
                    <a:pt x="66420" y="1018539"/>
                  </a:lnTo>
                  <a:lnTo>
                    <a:pt x="0" y="959865"/>
                  </a:lnTo>
                  <a:lnTo>
                    <a:pt x="15493" y="1210043"/>
                  </a:lnTo>
                  <a:lnTo>
                    <a:pt x="265810" y="1194473"/>
                  </a:lnTo>
                  <a:lnTo>
                    <a:pt x="199262" y="1135811"/>
                  </a:lnTo>
                  <a:lnTo>
                    <a:pt x="1098422" y="117347"/>
                  </a:lnTo>
                  <a:lnTo>
                    <a:pt x="96558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" name="object 19">
              <a:extLst>
                <a:ext uri="{FF2B5EF4-FFF2-40B4-BE49-F238E27FC236}">
                  <a16:creationId xmlns:a16="http://schemas.microsoft.com/office/drawing/2014/main" id="{B926E393-BB26-DEB4-0AAE-CF8E84CC6743}"/>
                </a:ext>
              </a:extLst>
            </p:cNvPr>
            <p:cNvSpPr/>
            <p:nvPr/>
          </p:nvSpPr>
          <p:spPr>
            <a:xfrm>
              <a:off x="1708785" y="4485767"/>
              <a:ext cx="1098550" cy="1210310"/>
            </a:xfrm>
            <a:custGeom>
              <a:avLst/>
              <a:gdLst/>
              <a:ahLst/>
              <a:cxnLst/>
              <a:rect l="l" t="t" r="r" b="b"/>
              <a:pathLst>
                <a:path w="1098550" h="1210310">
                  <a:moveTo>
                    <a:pt x="0" y="959865"/>
                  </a:moveTo>
                  <a:lnTo>
                    <a:pt x="66420" y="1018539"/>
                  </a:lnTo>
                  <a:lnTo>
                    <a:pt x="965581" y="0"/>
                  </a:lnTo>
                  <a:lnTo>
                    <a:pt x="1098422" y="117347"/>
                  </a:lnTo>
                  <a:lnTo>
                    <a:pt x="199262" y="1135811"/>
                  </a:lnTo>
                  <a:lnTo>
                    <a:pt x="265810" y="1194473"/>
                  </a:lnTo>
                  <a:lnTo>
                    <a:pt x="15493" y="1210043"/>
                  </a:lnTo>
                  <a:lnTo>
                    <a:pt x="0" y="959865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3" name="object 20">
            <a:extLst>
              <a:ext uri="{FF2B5EF4-FFF2-40B4-BE49-F238E27FC236}">
                <a16:creationId xmlns:a16="http://schemas.microsoft.com/office/drawing/2014/main" id="{B752B6AE-0976-1995-0ED3-B87196D2102A}"/>
              </a:ext>
            </a:extLst>
          </p:cNvPr>
          <p:cNvSpPr txBox="1"/>
          <p:nvPr/>
        </p:nvSpPr>
        <p:spPr>
          <a:xfrm>
            <a:off x="2676190" y="5006707"/>
            <a:ext cx="18654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Myanmar Text"/>
                <a:cs typeface="Myanmar Text"/>
              </a:rPr>
              <a:t>CANNOT</a:t>
            </a:r>
            <a:r>
              <a:rPr sz="1800" b="1" spc="-35" dirty="0">
                <a:solidFill>
                  <a:srgbClr val="FF0000"/>
                </a:solidFill>
                <a:latin typeface="Myanmar Text"/>
                <a:cs typeface="Myanmar Text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Myanmar Text"/>
                <a:cs typeface="Myanmar Text"/>
              </a:rPr>
              <a:t>BE INHERITED</a:t>
            </a:r>
            <a:endParaRPr sz="1800" b="1" dirty="0">
              <a:solidFill>
                <a:srgbClr val="FF0000"/>
              </a:solidFill>
              <a:latin typeface="Myanmar Text"/>
              <a:cs typeface="Myanmar Text"/>
            </a:endParaRPr>
          </a:p>
        </p:txBody>
      </p:sp>
      <p:sp>
        <p:nvSpPr>
          <p:cNvPr id="33" name="object 6">
            <a:extLst>
              <a:ext uri="{FF2B5EF4-FFF2-40B4-BE49-F238E27FC236}">
                <a16:creationId xmlns:a16="http://schemas.microsoft.com/office/drawing/2014/main" id="{DA673D05-3FC8-76B1-C899-FFEE0CB10353}"/>
              </a:ext>
            </a:extLst>
          </p:cNvPr>
          <p:cNvSpPr txBox="1"/>
          <p:nvPr/>
        </p:nvSpPr>
        <p:spPr>
          <a:xfrm>
            <a:off x="4323955" y="1880550"/>
            <a:ext cx="1689053" cy="677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939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Myanmar Text"/>
                <a:cs typeface="Myanmar Text"/>
              </a:rPr>
              <a:t>PUBLIC</a:t>
            </a:r>
            <a:endParaRPr sz="1200" b="1" dirty="0">
              <a:solidFill>
                <a:schemeClr val="bg1"/>
              </a:solidFill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sz="1200" b="1" spc="-5" dirty="0">
                <a:solidFill>
                  <a:schemeClr val="bg1"/>
                </a:solidFill>
                <a:latin typeface="Myanmar Text"/>
                <a:cs typeface="Myanmar Text"/>
              </a:rPr>
              <a:t>PROTECTED</a:t>
            </a:r>
            <a:endParaRPr sz="1200" b="1" dirty="0">
              <a:solidFill>
                <a:schemeClr val="bg1"/>
              </a:solidFill>
              <a:latin typeface="Myanmar Text"/>
              <a:cs typeface="Myanmar Tex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F4D85-4D20-93DF-1340-DA45834DC01F}"/>
              </a:ext>
            </a:extLst>
          </p:cNvPr>
          <p:cNvSpPr txBox="1"/>
          <p:nvPr/>
        </p:nvSpPr>
        <p:spPr>
          <a:xfrm>
            <a:off x="4283350" y="3036025"/>
            <a:ext cx="105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private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7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7">
            <a:extLst>
              <a:ext uri="{FF2B5EF4-FFF2-40B4-BE49-F238E27FC236}">
                <a16:creationId xmlns:a16="http://schemas.microsoft.com/office/drawing/2014/main" id="{DECE8B82-1893-B86B-AC7A-775F2F0015F6}"/>
              </a:ext>
            </a:extLst>
          </p:cNvPr>
          <p:cNvSpPr/>
          <p:nvPr/>
        </p:nvSpPr>
        <p:spPr>
          <a:xfrm>
            <a:off x="5285184" y="2329815"/>
            <a:ext cx="1621631" cy="2198370"/>
          </a:xfrm>
          <a:custGeom>
            <a:avLst/>
            <a:gdLst/>
            <a:ahLst/>
            <a:cxnLst/>
            <a:rect l="l" t="t" r="r" b="b"/>
            <a:pathLst>
              <a:path w="2162175" h="2198370">
                <a:moveTo>
                  <a:pt x="152527" y="1279626"/>
                </a:moveTo>
                <a:lnTo>
                  <a:pt x="146659" y="1273492"/>
                </a:lnTo>
                <a:lnTo>
                  <a:pt x="139585" y="1267625"/>
                </a:lnTo>
                <a:lnTo>
                  <a:pt x="135394" y="1264818"/>
                </a:lnTo>
                <a:lnTo>
                  <a:pt x="131279" y="1262062"/>
                </a:lnTo>
                <a:lnTo>
                  <a:pt x="121793" y="1256766"/>
                </a:lnTo>
                <a:lnTo>
                  <a:pt x="105930" y="1250518"/>
                </a:lnTo>
                <a:lnTo>
                  <a:pt x="90144" y="1247559"/>
                </a:lnTo>
                <a:lnTo>
                  <a:pt x="74447" y="1247952"/>
                </a:lnTo>
                <a:lnTo>
                  <a:pt x="31013" y="1268323"/>
                </a:lnTo>
                <a:lnTo>
                  <a:pt x="3797" y="1312519"/>
                </a:lnTo>
                <a:lnTo>
                  <a:pt x="0" y="1342885"/>
                </a:lnTo>
                <a:lnTo>
                  <a:pt x="2667" y="1357477"/>
                </a:lnTo>
                <a:lnTo>
                  <a:pt x="27787" y="1393202"/>
                </a:lnTo>
                <a:lnTo>
                  <a:pt x="64465" y="1410550"/>
                </a:lnTo>
                <a:lnTo>
                  <a:pt x="85471" y="1413230"/>
                </a:lnTo>
                <a:lnTo>
                  <a:pt x="93599" y="1396974"/>
                </a:lnTo>
                <a:lnTo>
                  <a:pt x="83235" y="1396974"/>
                </a:lnTo>
                <a:lnTo>
                  <a:pt x="72745" y="1395450"/>
                </a:lnTo>
                <a:lnTo>
                  <a:pt x="32385" y="1373339"/>
                </a:lnTo>
                <a:lnTo>
                  <a:pt x="19799" y="1342491"/>
                </a:lnTo>
                <a:lnTo>
                  <a:pt x="19913" y="1335252"/>
                </a:lnTo>
                <a:lnTo>
                  <a:pt x="35864" y="1291971"/>
                </a:lnTo>
                <a:lnTo>
                  <a:pt x="77533" y="1265262"/>
                </a:lnTo>
                <a:lnTo>
                  <a:pt x="89547" y="1264818"/>
                </a:lnTo>
                <a:lnTo>
                  <a:pt x="101676" y="1267028"/>
                </a:lnTo>
                <a:lnTo>
                  <a:pt x="137502" y="1289799"/>
                </a:lnTo>
                <a:lnTo>
                  <a:pt x="143510" y="1297533"/>
                </a:lnTo>
                <a:lnTo>
                  <a:pt x="152527" y="1279626"/>
                </a:lnTo>
                <a:close/>
              </a:path>
              <a:path w="2162175" h="2198370">
                <a:moveTo>
                  <a:pt x="239268" y="1318869"/>
                </a:moveTo>
                <a:lnTo>
                  <a:pt x="221869" y="1310106"/>
                </a:lnTo>
                <a:lnTo>
                  <a:pt x="221742" y="1310233"/>
                </a:lnTo>
                <a:lnTo>
                  <a:pt x="221742" y="1331823"/>
                </a:lnTo>
                <a:lnTo>
                  <a:pt x="220218" y="1336522"/>
                </a:lnTo>
                <a:lnTo>
                  <a:pt x="219329" y="1340078"/>
                </a:lnTo>
                <a:lnTo>
                  <a:pt x="219024" y="1342885"/>
                </a:lnTo>
                <a:lnTo>
                  <a:pt x="210947" y="1414627"/>
                </a:lnTo>
                <a:lnTo>
                  <a:pt x="185928" y="1402054"/>
                </a:lnTo>
                <a:lnTo>
                  <a:pt x="161417" y="1389735"/>
                </a:lnTo>
                <a:lnTo>
                  <a:pt x="216281" y="1338046"/>
                </a:lnTo>
                <a:lnTo>
                  <a:pt x="218567" y="1335252"/>
                </a:lnTo>
                <a:lnTo>
                  <a:pt x="221361" y="1331569"/>
                </a:lnTo>
                <a:lnTo>
                  <a:pt x="221742" y="1331823"/>
                </a:lnTo>
                <a:lnTo>
                  <a:pt x="221742" y="1310233"/>
                </a:lnTo>
                <a:lnTo>
                  <a:pt x="95123" y="1425549"/>
                </a:lnTo>
                <a:lnTo>
                  <a:pt x="113792" y="1434947"/>
                </a:lnTo>
                <a:lnTo>
                  <a:pt x="148209" y="1402054"/>
                </a:lnTo>
                <a:lnTo>
                  <a:pt x="208915" y="1432534"/>
                </a:lnTo>
                <a:lnTo>
                  <a:pt x="203835" y="1480159"/>
                </a:lnTo>
                <a:lnTo>
                  <a:pt x="222377" y="1489557"/>
                </a:lnTo>
                <a:lnTo>
                  <a:pt x="229781" y="1414627"/>
                </a:lnTo>
                <a:lnTo>
                  <a:pt x="238010" y="1331569"/>
                </a:lnTo>
                <a:lnTo>
                  <a:pt x="239268" y="1318869"/>
                </a:lnTo>
                <a:close/>
              </a:path>
              <a:path w="2162175" h="2198370">
                <a:moveTo>
                  <a:pt x="430911" y="1415135"/>
                </a:moveTo>
                <a:lnTo>
                  <a:pt x="414147" y="1406753"/>
                </a:lnTo>
                <a:lnTo>
                  <a:pt x="358648" y="1517370"/>
                </a:lnTo>
                <a:lnTo>
                  <a:pt x="355473" y="1524482"/>
                </a:lnTo>
                <a:lnTo>
                  <a:pt x="354076" y="1529054"/>
                </a:lnTo>
                <a:lnTo>
                  <a:pt x="353695" y="1528800"/>
                </a:lnTo>
                <a:lnTo>
                  <a:pt x="353695" y="1526641"/>
                </a:lnTo>
                <a:lnTo>
                  <a:pt x="353314" y="1522450"/>
                </a:lnTo>
                <a:lnTo>
                  <a:pt x="339191" y="1385290"/>
                </a:lnTo>
                <a:lnTo>
                  <a:pt x="337439" y="1368145"/>
                </a:lnTo>
                <a:lnTo>
                  <a:pt x="315722" y="1357223"/>
                </a:lnTo>
                <a:lnTo>
                  <a:pt x="243840" y="1500225"/>
                </a:lnTo>
                <a:lnTo>
                  <a:pt x="260604" y="1508607"/>
                </a:lnTo>
                <a:lnTo>
                  <a:pt x="312420" y="1405356"/>
                </a:lnTo>
                <a:lnTo>
                  <a:pt x="317500" y="1395323"/>
                </a:lnTo>
                <a:lnTo>
                  <a:pt x="320548" y="1388592"/>
                </a:lnTo>
                <a:lnTo>
                  <a:pt x="321564" y="1385290"/>
                </a:lnTo>
                <a:lnTo>
                  <a:pt x="322199" y="1385544"/>
                </a:lnTo>
                <a:lnTo>
                  <a:pt x="321894" y="1388592"/>
                </a:lnTo>
                <a:lnTo>
                  <a:pt x="321818" y="1393037"/>
                </a:lnTo>
                <a:lnTo>
                  <a:pt x="322199" y="1396847"/>
                </a:lnTo>
                <a:lnTo>
                  <a:pt x="338582" y="1547850"/>
                </a:lnTo>
                <a:lnTo>
                  <a:pt x="359156" y="1558137"/>
                </a:lnTo>
                <a:lnTo>
                  <a:pt x="373748" y="1529054"/>
                </a:lnTo>
                <a:lnTo>
                  <a:pt x="430911" y="1415135"/>
                </a:lnTo>
                <a:close/>
              </a:path>
              <a:path w="2162175" h="2198370">
                <a:moveTo>
                  <a:pt x="592505" y="1520698"/>
                </a:moveTo>
                <a:lnTo>
                  <a:pt x="573239" y="1487309"/>
                </a:lnTo>
                <a:lnTo>
                  <a:pt x="572211" y="1486712"/>
                </a:lnTo>
                <a:lnTo>
                  <a:pt x="572211" y="1519745"/>
                </a:lnTo>
                <a:lnTo>
                  <a:pt x="569341" y="1529689"/>
                </a:lnTo>
                <a:lnTo>
                  <a:pt x="565277" y="1537817"/>
                </a:lnTo>
                <a:lnTo>
                  <a:pt x="559562" y="1542643"/>
                </a:lnTo>
                <a:lnTo>
                  <a:pt x="552069" y="1544548"/>
                </a:lnTo>
                <a:lnTo>
                  <a:pt x="546303" y="1545272"/>
                </a:lnTo>
                <a:lnTo>
                  <a:pt x="540232" y="1544777"/>
                </a:lnTo>
                <a:lnTo>
                  <a:pt x="533869" y="1543088"/>
                </a:lnTo>
                <a:lnTo>
                  <a:pt x="527177" y="1540230"/>
                </a:lnTo>
                <a:lnTo>
                  <a:pt x="510032" y="1531594"/>
                </a:lnTo>
                <a:lnTo>
                  <a:pt x="533146" y="1485493"/>
                </a:lnTo>
                <a:lnTo>
                  <a:pt x="552450" y="1495145"/>
                </a:lnTo>
                <a:lnTo>
                  <a:pt x="563778" y="1502460"/>
                </a:lnTo>
                <a:lnTo>
                  <a:pt x="570369" y="1510665"/>
                </a:lnTo>
                <a:lnTo>
                  <a:pt x="572211" y="1519745"/>
                </a:lnTo>
                <a:lnTo>
                  <a:pt x="572211" y="1486712"/>
                </a:lnTo>
                <a:lnTo>
                  <a:pt x="570166" y="1485493"/>
                </a:lnTo>
                <a:lnTo>
                  <a:pt x="564769" y="1482318"/>
                </a:lnTo>
                <a:lnTo>
                  <a:pt x="524002" y="1461871"/>
                </a:lnTo>
                <a:lnTo>
                  <a:pt x="452120" y="1604873"/>
                </a:lnTo>
                <a:lnTo>
                  <a:pt x="493903" y="1625828"/>
                </a:lnTo>
                <a:lnTo>
                  <a:pt x="503821" y="1629956"/>
                </a:lnTo>
                <a:lnTo>
                  <a:pt x="513613" y="1632216"/>
                </a:lnTo>
                <a:lnTo>
                  <a:pt x="523252" y="1632623"/>
                </a:lnTo>
                <a:lnTo>
                  <a:pt x="532765" y="1631162"/>
                </a:lnTo>
                <a:lnTo>
                  <a:pt x="541591" y="1627936"/>
                </a:lnTo>
                <a:lnTo>
                  <a:pt x="549236" y="1622996"/>
                </a:lnTo>
                <a:lnTo>
                  <a:pt x="555688" y="1616367"/>
                </a:lnTo>
                <a:lnTo>
                  <a:pt x="556590" y="1614932"/>
                </a:lnTo>
                <a:lnTo>
                  <a:pt x="560959" y="1608048"/>
                </a:lnTo>
                <a:lnTo>
                  <a:pt x="563880" y="1600771"/>
                </a:lnTo>
                <a:lnTo>
                  <a:pt x="565416" y="1593608"/>
                </a:lnTo>
                <a:lnTo>
                  <a:pt x="565543" y="1586585"/>
                </a:lnTo>
                <a:lnTo>
                  <a:pt x="564261" y="1579727"/>
                </a:lnTo>
                <a:lnTo>
                  <a:pt x="561644" y="1573187"/>
                </a:lnTo>
                <a:lnTo>
                  <a:pt x="557809" y="1567243"/>
                </a:lnTo>
                <a:lnTo>
                  <a:pt x="552792" y="1561896"/>
                </a:lnTo>
                <a:lnTo>
                  <a:pt x="546862" y="1557324"/>
                </a:lnTo>
                <a:lnTo>
                  <a:pt x="546862" y="1586865"/>
                </a:lnTo>
                <a:lnTo>
                  <a:pt x="543433" y="1599031"/>
                </a:lnTo>
                <a:lnTo>
                  <a:pt x="539369" y="1607159"/>
                </a:lnTo>
                <a:lnTo>
                  <a:pt x="533400" y="1612112"/>
                </a:lnTo>
                <a:lnTo>
                  <a:pt x="525653" y="1614144"/>
                </a:lnTo>
                <a:lnTo>
                  <a:pt x="519645" y="1614932"/>
                </a:lnTo>
                <a:lnTo>
                  <a:pt x="513245" y="1614436"/>
                </a:lnTo>
                <a:lnTo>
                  <a:pt x="506450" y="1612646"/>
                </a:lnTo>
                <a:lnTo>
                  <a:pt x="499237" y="1609572"/>
                </a:lnTo>
                <a:lnTo>
                  <a:pt x="476504" y="1598142"/>
                </a:lnTo>
                <a:lnTo>
                  <a:pt x="502412" y="1546707"/>
                </a:lnTo>
                <a:lnTo>
                  <a:pt x="521716" y="1556359"/>
                </a:lnTo>
                <a:lnTo>
                  <a:pt x="536003" y="1565529"/>
                </a:lnTo>
                <a:lnTo>
                  <a:pt x="544385" y="1575701"/>
                </a:lnTo>
                <a:lnTo>
                  <a:pt x="546862" y="1586865"/>
                </a:lnTo>
                <a:lnTo>
                  <a:pt x="546862" y="1557324"/>
                </a:lnTo>
                <a:lnTo>
                  <a:pt x="546608" y="1557121"/>
                </a:lnTo>
                <a:lnTo>
                  <a:pt x="546862" y="1556740"/>
                </a:lnTo>
                <a:lnTo>
                  <a:pt x="555752" y="1558137"/>
                </a:lnTo>
                <a:lnTo>
                  <a:pt x="564007" y="1556867"/>
                </a:lnTo>
                <a:lnTo>
                  <a:pt x="564248" y="1556740"/>
                </a:lnTo>
                <a:lnTo>
                  <a:pt x="571373" y="1553057"/>
                </a:lnTo>
                <a:lnTo>
                  <a:pt x="578739" y="1549374"/>
                </a:lnTo>
                <a:lnTo>
                  <a:pt x="581291" y="1546707"/>
                </a:lnTo>
                <a:lnTo>
                  <a:pt x="582663" y="1545272"/>
                </a:lnTo>
                <a:lnTo>
                  <a:pt x="584454" y="1543405"/>
                </a:lnTo>
                <a:lnTo>
                  <a:pt x="588645" y="1535277"/>
                </a:lnTo>
                <a:lnTo>
                  <a:pt x="591426" y="1527975"/>
                </a:lnTo>
                <a:lnTo>
                  <a:pt x="592505" y="1520698"/>
                </a:lnTo>
                <a:close/>
              </a:path>
              <a:path w="2162175" h="2198370">
                <a:moveTo>
                  <a:pt x="598424" y="33502"/>
                </a:moveTo>
                <a:lnTo>
                  <a:pt x="568198" y="10007"/>
                </a:lnTo>
                <a:lnTo>
                  <a:pt x="536765" y="0"/>
                </a:lnTo>
                <a:lnTo>
                  <a:pt x="521042" y="25"/>
                </a:lnTo>
                <a:lnTo>
                  <a:pt x="477139" y="19380"/>
                </a:lnTo>
                <a:lnTo>
                  <a:pt x="448945" y="62941"/>
                </a:lnTo>
                <a:lnTo>
                  <a:pt x="444423" y="93319"/>
                </a:lnTo>
                <a:lnTo>
                  <a:pt x="446786" y="107924"/>
                </a:lnTo>
                <a:lnTo>
                  <a:pt x="471081" y="144208"/>
                </a:lnTo>
                <a:lnTo>
                  <a:pt x="507326" y="162331"/>
                </a:lnTo>
                <a:lnTo>
                  <a:pt x="528193" y="165455"/>
                </a:lnTo>
                <a:lnTo>
                  <a:pt x="536829" y="149326"/>
                </a:lnTo>
                <a:lnTo>
                  <a:pt x="526491" y="149199"/>
                </a:lnTo>
                <a:lnTo>
                  <a:pt x="516064" y="147459"/>
                </a:lnTo>
                <a:lnTo>
                  <a:pt x="476148" y="124434"/>
                </a:lnTo>
                <a:lnTo>
                  <a:pt x="464261" y="93319"/>
                </a:lnTo>
                <a:lnTo>
                  <a:pt x="464261" y="90652"/>
                </a:lnTo>
                <a:lnTo>
                  <a:pt x="481406" y="43180"/>
                </a:lnTo>
                <a:lnTo>
                  <a:pt x="511810" y="20167"/>
                </a:lnTo>
                <a:lnTo>
                  <a:pt x="535724" y="17183"/>
                </a:lnTo>
                <a:lnTo>
                  <a:pt x="547789" y="19710"/>
                </a:lnTo>
                <a:lnTo>
                  <a:pt x="583209" y="43307"/>
                </a:lnTo>
                <a:lnTo>
                  <a:pt x="589026" y="51155"/>
                </a:lnTo>
                <a:lnTo>
                  <a:pt x="598424" y="33502"/>
                </a:lnTo>
                <a:close/>
              </a:path>
              <a:path w="2162175" h="2198370">
                <a:moveTo>
                  <a:pt x="684149" y="74650"/>
                </a:moveTo>
                <a:lnTo>
                  <a:pt x="667004" y="65506"/>
                </a:lnTo>
                <a:lnTo>
                  <a:pt x="666369" y="66065"/>
                </a:lnTo>
                <a:lnTo>
                  <a:pt x="666369" y="87096"/>
                </a:lnTo>
                <a:lnTo>
                  <a:pt x="664845" y="91922"/>
                </a:lnTo>
                <a:lnTo>
                  <a:pt x="663829" y="95351"/>
                </a:lnTo>
                <a:lnTo>
                  <a:pt x="663575" y="97764"/>
                </a:lnTo>
                <a:lnTo>
                  <a:pt x="653669" y="169773"/>
                </a:lnTo>
                <a:lnTo>
                  <a:pt x="627189" y="155676"/>
                </a:lnTo>
                <a:lnTo>
                  <a:pt x="604774" y="143738"/>
                </a:lnTo>
                <a:lnTo>
                  <a:pt x="658749" y="95224"/>
                </a:lnTo>
                <a:lnTo>
                  <a:pt x="660831" y="93268"/>
                </a:lnTo>
                <a:lnTo>
                  <a:pt x="663194" y="90652"/>
                </a:lnTo>
                <a:lnTo>
                  <a:pt x="665988" y="86969"/>
                </a:lnTo>
                <a:lnTo>
                  <a:pt x="666369" y="87096"/>
                </a:lnTo>
                <a:lnTo>
                  <a:pt x="666369" y="66065"/>
                </a:lnTo>
                <a:lnTo>
                  <a:pt x="537718" y="178028"/>
                </a:lnTo>
                <a:lnTo>
                  <a:pt x="556133" y="187807"/>
                </a:lnTo>
                <a:lnTo>
                  <a:pt x="591312" y="155676"/>
                </a:lnTo>
                <a:lnTo>
                  <a:pt x="651256" y="187553"/>
                </a:lnTo>
                <a:lnTo>
                  <a:pt x="645160" y="235178"/>
                </a:lnTo>
                <a:lnTo>
                  <a:pt x="663448" y="244830"/>
                </a:lnTo>
                <a:lnTo>
                  <a:pt x="672566" y="169773"/>
                </a:lnTo>
                <a:lnTo>
                  <a:pt x="682650" y="86969"/>
                </a:lnTo>
                <a:lnTo>
                  <a:pt x="684149" y="74650"/>
                </a:lnTo>
                <a:close/>
              </a:path>
              <a:path w="2162175" h="2198370">
                <a:moveTo>
                  <a:pt x="713740" y="1557121"/>
                </a:moveTo>
                <a:lnTo>
                  <a:pt x="688174" y="1544294"/>
                </a:lnTo>
                <a:lnTo>
                  <a:pt x="641096" y="1520672"/>
                </a:lnTo>
                <a:lnTo>
                  <a:pt x="569341" y="1663674"/>
                </a:lnTo>
                <a:lnTo>
                  <a:pt x="645160" y="1701774"/>
                </a:lnTo>
                <a:lnTo>
                  <a:pt x="652780" y="1686661"/>
                </a:lnTo>
                <a:lnTo>
                  <a:pt x="593725" y="1656943"/>
                </a:lnTo>
                <a:lnTo>
                  <a:pt x="618871" y="1606905"/>
                </a:lnTo>
                <a:lnTo>
                  <a:pt x="670433" y="1632813"/>
                </a:lnTo>
                <a:lnTo>
                  <a:pt x="678053" y="1617827"/>
                </a:lnTo>
                <a:lnTo>
                  <a:pt x="656361" y="1606905"/>
                </a:lnTo>
                <a:lnTo>
                  <a:pt x="626364" y="1591792"/>
                </a:lnTo>
                <a:lnTo>
                  <a:pt x="650240" y="1544294"/>
                </a:lnTo>
                <a:lnTo>
                  <a:pt x="706120" y="1572361"/>
                </a:lnTo>
                <a:lnTo>
                  <a:pt x="713740" y="1557121"/>
                </a:lnTo>
                <a:close/>
              </a:path>
              <a:path w="2162175" h="2198370">
                <a:moveTo>
                  <a:pt x="831215" y="1616176"/>
                </a:moveTo>
                <a:lnTo>
                  <a:pt x="786511" y="1593697"/>
                </a:lnTo>
                <a:lnTo>
                  <a:pt x="779272" y="1608048"/>
                </a:lnTo>
                <a:lnTo>
                  <a:pt x="793242" y="1615033"/>
                </a:lnTo>
                <a:lnTo>
                  <a:pt x="735838" y="1729460"/>
                </a:lnTo>
                <a:lnTo>
                  <a:pt x="721868" y="1722348"/>
                </a:lnTo>
                <a:lnTo>
                  <a:pt x="714629" y="1736699"/>
                </a:lnTo>
                <a:lnTo>
                  <a:pt x="759333" y="1759178"/>
                </a:lnTo>
                <a:lnTo>
                  <a:pt x="766572" y="1744827"/>
                </a:lnTo>
                <a:lnTo>
                  <a:pt x="752602" y="1737842"/>
                </a:lnTo>
                <a:lnTo>
                  <a:pt x="756805" y="1729460"/>
                </a:lnTo>
                <a:lnTo>
                  <a:pt x="810006" y="1623542"/>
                </a:lnTo>
                <a:lnTo>
                  <a:pt x="823976" y="1630527"/>
                </a:lnTo>
                <a:lnTo>
                  <a:pt x="827493" y="1623542"/>
                </a:lnTo>
                <a:lnTo>
                  <a:pt x="831215" y="1616176"/>
                </a:lnTo>
                <a:close/>
              </a:path>
              <a:path w="2162175" h="2198370">
                <a:moveTo>
                  <a:pt x="873633" y="175234"/>
                </a:moveTo>
                <a:lnTo>
                  <a:pt x="804164" y="266039"/>
                </a:lnTo>
                <a:lnTo>
                  <a:pt x="794131" y="287375"/>
                </a:lnTo>
                <a:lnTo>
                  <a:pt x="793750" y="287121"/>
                </a:lnTo>
                <a:lnTo>
                  <a:pt x="793750" y="282930"/>
                </a:lnTo>
                <a:lnTo>
                  <a:pt x="793623" y="280771"/>
                </a:lnTo>
                <a:lnTo>
                  <a:pt x="792327" y="264896"/>
                </a:lnTo>
                <a:lnTo>
                  <a:pt x="782523" y="142976"/>
                </a:lnTo>
                <a:lnTo>
                  <a:pt x="781177" y="126212"/>
                </a:lnTo>
                <a:lnTo>
                  <a:pt x="759714" y="114782"/>
                </a:lnTo>
                <a:lnTo>
                  <a:pt x="684657" y="256133"/>
                </a:lnTo>
                <a:lnTo>
                  <a:pt x="701167" y="264896"/>
                </a:lnTo>
                <a:lnTo>
                  <a:pt x="755396" y="162788"/>
                </a:lnTo>
                <a:lnTo>
                  <a:pt x="760730" y="152882"/>
                </a:lnTo>
                <a:lnTo>
                  <a:pt x="763905" y="146278"/>
                </a:lnTo>
                <a:lnTo>
                  <a:pt x="764921" y="142976"/>
                </a:lnTo>
                <a:lnTo>
                  <a:pt x="765556" y="143230"/>
                </a:lnTo>
                <a:lnTo>
                  <a:pt x="765124" y="146278"/>
                </a:lnTo>
                <a:lnTo>
                  <a:pt x="765048" y="150723"/>
                </a:lnTo>
                <a:lnTo>
                  <a:pt x="765429" y="154533"/>
                </a:lnTo>
                <a:lnTo>
                  <a:pt x="778256" y="305790"/>
                </a:lnTo>
                <a:lnTo>
                  <a:pt x="798576" y="316585"/>
                </a:lnTo>
                <a:lnTo>
                  <a:pt x="814082" y="287375"/>
                </a:lnTo>
                <a:lnTo>
                  <a:pt x="873633" y="175234"/>
                </a:lnTo>
                <a:close/>
              </a:path>
              <a:path w="2162175" h="2198370">
                <a:moveTo>
                  <a:pt x="970280" y="1686026"/>
                </a:moveTo>
                <a:lnTo>
                  <a:pt x="902843" y="1778355"/>
                </a:lnTo>
                <a:lnTo>
                  <a:pt x="893318" y="1799945"/>
                </a:lnTo>
                <a:lnTo>
                  <a:pt x="892937" y="1799691"/>
                </a:lnTo>
                <a:lnTo>
                  <a:pt x="892937" y="1797532"/>
                </a:lnTo>
                <a:lnTo>
                  <a:pt x="892556" y="1793341"/>
                </a:lnTo>
                <a:lnTo>
                  <a:pt x="878433" y="1656181"/>
                </a:lnTo>
                <a:lnTo>
                  <a:pt x="876681" y="1639036"/>
                </a:lnTo>
                <a:lnTo>
                  <a:pt x="854964" y="1628114"/>
                </a:lnTo>
                <a:lnTo>
                  <a:pt x="783082" y="1771116"/>
                </a:lnTo>
                <a:lnTo>
                  <a:pt x="799846" y="1779498"/>
                </a:lnTo>
                <a:lnTo>
                  <a:pt x="851789" y="1676247"/>
                </a:lnTo>
                <a:lnTo>
                  <a:pt x="856869" y="1666214"/>
                </a:lnTo>
                <a:lnTo>
                  <a:pt x="859790" y="1659483"/>
                </a:lnTo>
                <a:lnTo>
                  <a:pt x="860806" y="1656181"/>
                </a:lnTo>
                <a:lnTo>
                  <a:pt x="861441" y="1656435"/>
                </a:lnTo>
                <a:lnTo>
                  <a:pt x="861136" y="1659483"/>
                </a:lnTo>
                <a:lnTo>
                  <a:pt x="861060" y="1663928"/>
                </a:lnTo>
                <a:lnTo>
                  <a:pt x="861568" y="1667738"/>
                </a:lnTo>
                <a:lnTo>
                  <a:pt x="877824" y="1818741"/>
                </a:lnTo>
                <a:lnTo>
                  <a:pt x="898398" y="1829028"/>
                </a:lnTo>
                <a:lnTo>
                  <a:pt x="913015" y="1799945"/>
                </a:lnTo>
                <a:lnTo>
                  <a:pt x="970280" y="1686026"/>
                </a:lnTo>
                <a:close/>
              </a:path>
              <a:path w="2162175" h="2198370">
                <a:moveTo>
                  <a:pt x="1032764" y="285038"/>
                </a:moveTo>
                <a:lnTo>
                  <a:pt x="1014222" y="250748"/>
                </a:lnTo>
                <a:lnTo>
                  <a:pt x="1012507" y="249720"/>
                </a:lnTo>
                <a:lnTo>
                  <a:pt x="1012507" y="283768"/>
                </a:lnTo>
                <a:lnTo>
                  <a:pt x="1009396" y="293928"/>
                </a:lnTo>
                <a:lnTo>
                  <a:pt x="1005205" y="301548"/>
                </a:lnTo>
                <a:lnTo>
                  <a:pt x="999363" y="306628"/>
                </a:lnTo>
                <a:lnTo>
                  <a:pt x="991870" y="307898"/>
                </a:lnTo>
                <a:lnTo>
                  <a:pt x="986028" y="309168"/>
                </a:lnTo>
                <a:lnTo>
                  <a:pt x="985647" y="309092"/>
                </a:lnTo>
                <a:lnTo>
                  <a:pt x="985647" y="349808"/>
                </a:lnTo>
                <a:lnTo>
                  <a:pt x="981964" y="362508"/>
                </a:lnTo>
                <a:lnTo>
                  <a:pt x="977646" y="370128"/>
                </a:lnTo>
                <a:lnTo>
                  <a:pt x="971677" y="375208"/>
                </a:lnTo>
                <a:lnTo>
                  <a:pt x="963803" y="376478"/>
                </a:lnTo>
                <a:lnTo>
                  <a:pt x="957795" y="377748"/>
                </a:lnTo>
                <a:lnTo>
                  <a:pt x="951420" y="376478"/>
                </a:lnTo>
                <a:lnTo>
                  <a:pt x="944651" y="375208"/>
                </a:lnTo>
                <a:lnTo>
                  <a:pt x="937514" y="371398"/>
                </a:lnTo>
                <a:lnTo>
                  <a:pt x="915035" y="359968"/>
                </a:lnTo>
                <a:lnTo>
                  <a:pt x="942086" y="309168"/>
                </a:lnTo>
                <a:lnTo>
                  <a:pt x="961136" y="319328"/>
                </a:lnTo>
                <a:lnTo>
                  <a:pt x="975220" y="328218"/>
                </a:lnTo>
                <a:lnTo>
                  <a:pt x="983399" y="338378"/>
                </a:lnTo>
                <a:lnTo>
                  <a:pt x="985647" y="349808"/>
                </a:lnTo>
                <a:lnTo>
                  <a:pt x="985647" y="309092"/>
                </a:lnTo>
                <a:lnTo>
                  <a:pt x="973594" y="306628"/>
                </a:lnTo>
                <a:lnTo>
                  <a:pt x="966978" y="302818"/>
                </a:lnTo>
                <a:lnTo>
                  <a:pt x="949960" y="293928"/>
                </a:lnTo>
                <a:lnTo>
                  <a:pt x="974217" y="248208"/>
                </a:lnTo>
                <a:lnTo>
                  <a:pt x="993267" y="258368"/>
                </a:lnTo>
                <a:lnTo>
                  <a:pt x="1004430" y="265988"/>
                </a:lnTo>
                <a:lnTo>
                  <a:pt x="1010843" y="274878"/>
                </a:lnTo>
                <a:lnTo>
                  <a:pt x="1012507" y="283768"/>
                </a:lnTo>
                <a:lnTo>
                  <a:pt x="1012507" y="249720"/>
                </a:lnTo>
                <a:lnTo>
                  <a:pt x="1010018" y="248208"/>
                </a:lnTo>
                <a:lnTo>
                  <a:pt x="1005840" y="245668"/>
                </a:lnTo>
                <a:lnTo>
                  <a:pt x="965581" y="225348"/>
                </a:lnTo>
                <a:lnTo>
                  <a:pt x="890524" y="366318"/>
                </a:lnTo>
                <a:lnTo>
                  <a:pt x="931799" y="387908"/>
                </a:lnTo>
                <a:lnTo>
                  <a:pt x="941654" y="391718"/>
                </a:lnTo>
                <a:lnTo>
                  <a:pt x="951395" y="394258"/>
                </a:lnTo>
                <a:lnTo>
                  <a:pt x="961034" y="395528"/>
                </a:lnTo>
                <a:lnTo>
                  <a:pt x="970534" y="394258"/>
                </a:lnTo>
                <a:lnTo>
                  <a:pt x="979462" y="391718"/>
                </a:lnTo>
                <a:lnTo>
                  <a:pt x="987196" y="386638"/>
                </a:lnTo>
                <a:lnTo>
                  <a:pt x="993749" y="380288"/>
                </a:lnTo>
                <a:lnTo>
                  <a:pt x="995273" y="377748"/>
                </a:lnTo>
                <a:lnTo>
                  <a:pt x="999109" y="371398"/>
                </a:lnTo>
                <a:lnTo>
                  <a:pt x="1002296" y="365048"/>
                </a:lnTo>
                <a:lnTo>
                  <a:pt x="1004036" y="357428"/>
                </a:lnTo>
                <a:lnTo>
                  <a:pt x="1004341" y="349808"/>
                </a:lnTo>
                <a:lnTo>
                  <a:pt x="1003173" y="343458"/>
                </a:lnTo>
                <a:lnTo>
                  <a:pt x="1000734" y="337108"/>
                </a:lnTo>
                <a:lnTo>
                  <a:pt x="997077" y="330758"/>
                </a:lnTo>
                <a:lnTo>
                  <a:pt x="992162" y="325678"/>
                </a:lnTo>
                <a:lnTo>
                  <a:pt x="986028" y="320598"/>
                </a:lnTo>
                <a:lnTo>
                  <a:pt x="986282" y="320598"/>
                </a:lnTo>
                <a:lnTo>
                  <a:pt x="995172" y="321868"/>
                </a:lnTo>
                <a:lnTo>
                  <a:pt x="1003427" y="320598"/>
                </a:lnTo>
                <a:lnTo>
                  <a:pt x="1018413" y="312978"/>
                </a:lnTo>
                <a:lnTo>
                  <a:pt x="1024255" y="307898"/>
                </a:lnTo>
                <a:lnTo>
                  <a:pt x="1028446" y="299008"/>
                </a:lnTo>
                <a:lnTo>
                  <a:pt x="1031468" y="292658"/>
                </a:lnTo>
                <a:lnTo>
                  <a:pt x="1032764" y="285038"/>
                </a:lnTo>
                <a:close/>
              </a:path>
              <a:path w="2162175" h="2198370">
                <a:moveTo>
                  <a:pt x="1115060" y="1758670"/>
                </a:moveTo>
                <a:lnTo>
                  <a:pt x="1098296" y="1750288"/>
                </a:lnTo>
                <a:lnTo>
                  <a:pt x="1066800" y="1813026"/>
                </a:lnTo>
                <a:lnTo>
                  <a:pt x="1022819" y="1790928"/>
                </a:lnTo>
                <a:lnTo>
                  <a:pt x="992759" y="1775815"/>
                </a:lnTo>
                <a:lnTo>
                  <a:pt x="1024255" y="1713077"/>
                </a:lnTo>
                <a:lnTo>
                  <a:pt x="1007491" y="1704695"/>
                </a:lnTo>
                <a:lnTo>
                  <a:pt x="935609" y="1847697"/>
                </a:lnTo>
                <a:lnTo>
                  <a:pt x="952373" y="1856206"/>
                </a:lnTo>
                <a:lnTo>
                  <a:pt x="985139" y="1790928"/>
                </a:lnTo>
                <a:lnTo>
                  <a:pt x="1059180" y="1828139"/>
                </a:lnTo>
                <a:lnTo>
                  <a:pt x="1026414" y="1893290"/>
                </a:lnTo>
                <a:lnTo>
                  <a:pt x="1043178" y="1901799"/>
                </a:lnTo>
                <a:lnTo>
                  <a:pt x="1087755" y="1813026"/>
                </a:lnTo>
                <a:lnTo>
                  <a:pt x="1115060" y="1758670"/>
                </a:lnTo>
                <a:close/>
              </a:path>
              <a:path w="2162175" h="2198370">
                <a:moveTo>
                  <a:pt x="1153160" y="324408"/>
                </a:moveTo>
                <a:lnTo>
                  <a:pt x="1126845" y="310438"/>
                </a:lnTo>
                <a:lnTo>
                  <a:pt x="1081405" y="286308"/>
                </a:lnTo>
                <a:lnTo>
                  <a:pt x="1006348" y="427278"/>
                </a:lnTo>
                <a:lnTo>
                  <a:pt x="1081278" y="467918"/>
                </a:lnTo>
                <a:lnTo>
                  <a:pt x="1089152" y="452678"/>
                </a:lnTo>
                <a:lnTo>
                  <a:pt x="1030859" y="420928"/>
                </a:lnTo>
                <a:lnTo>
                  <a:pt x="1057148" y="371398"/>
                </a:lnTo>
                <a:lnTo>
                  <a:pt x="1108202" y="399338"/>
                </a:lnTo>
                <a:lnTo>
                  <a:pt x="1116076" y="384098"/>
                </a:lnTo>
                <a:lnTo>
                  <a:pt x="1091755" y="371398"/>
                </a:lnTo>
                <a:lnTo>
                  <a:pt x="1065022" y="357428"/>
                </a:lnTo>
                <a:lnTo>
                  <a:pt x="1090041" y="310438"/>
                </a:lnTo>
                <a:lnTo>
                  <a:pt x="1145159" y="339648"/>
                </a:lnTo>
                <a:lnTo>
                  <a:pt x="1153160" y="324408"/>
                </a:lnTo>
                <a:close/>
              </a:path>
              <a:path w="2162175" h="2198370">
                <a:moveTo>
                  <a:pt x="1225804" y="1814423"/>
                </a:moveTo>
                <a:lnTo>
                  <a:pt x="1200073" y="1801469"/>
                </a:lnTo>
                <a:lnTo>
                  <a:pt x="1153160" y="1777847"/>
                </a:lnTo>
                <a:lnTo>
                  <a:pt x="1081405" y="1920976"/>
                </a:lnTo>
                <a:lnTo>
                  <a:pt x="1157224" y="1958949"/>
                </a:lnTo>
                <a:lnTo>
                  <a:pt x="1164717" y="1943836"/>
                </a:lnTo>
                <a:lnTo>
                  <a:pt x="1105789" y="1914245"/>
                </a:lnTo>
                <a:lnTo>
                  <a:pt x="1130935" y="1864080"/>
                </a:lnTo>
                <a:lnTo>
                  <a:pt x="1182497" y="1890115"/>
                </a:lnTo>
                <a:lnTo>
                  <a:pt x="1190117" y="1875002"/>
                </a:lnTo>
                <a:lnTo>
                  <a:pt x="1168323" y="1864080"/>
                </a:lnTo>
                <a:lnTo>
                  <a:pt x="1138428" y="1849094"/>
                </a:lnTo>
                <a:lnTo>
                  <a:pt x="1162304" y="1801469"/>
                </a:lnTo>
                <a:lnTo>
                  <a:pt x="1218184" y="1829536"/>
                </a:lnTo>
                <a:lnTo>
                  <a:pt x="1225804" y="1814423"/>
                </a:lnTo>
                <a:close/>
              </a:path>
              <a:path w="2162175" h="2198370">
                <a:moveTo>
                  <a:pt x="1269238" y="386638"/>
                </a:moveTo>
                <a:lnTo>
                  <a:pt x="1225042" y="362508"/>
                </a:lnTo>
                <a:lnTo>
                  <a:pt x="1217549" y="376478"/>
                </a:lnTo>
                <a:lnTo>
                  <a:pt x="1231265" y="384098"/>
                </a:lnTo>
                <a:lnTo>
                  <a:pt x="1171321" y="497128"/>
                </a:lnTo>
                <a:lnTo>
                  <a:pt x="1157478" y="489508"/>
                </a:lnTo>
                <a:lnTo>
                  <a:pt x="1149985" y="503478"/>
                </a:lnTo>
                <a:lnTo>
                  <a:pt x="1194181" y="527608"/>
                </a:lnTo>
                <a:lnTo>
                  <a:pt x="1201674" y="513638"/>
                </a:lnTo>
                <a:lnTo>
                  <a:pt x="1187831" y="506018"/>
                </a:lnTo>
                <a:lnTo>
                  <a:pt x="1192555" y="497128"/>
                </a:lnTo>
                <a:lnTo>
                  <a:pt x="1247902" y="392988"/>
                </a:lnTo>
                <a:lnTo>
                  <a:pt x="1261745" y="400608"/>
                </a:lnTo>
                <a:lnTo>
                  <a:pt x="1265821" y="392988"/>
                </a:lnTo>
                <a:lnTo>
                  <a:pt x="1269238" y="386638"/>
                </a:lnTo>
                <a:close/>
              </a:path>
              <a:path w="2162175" h="2198370">
                <a:moveTo>
                  <a:pt x="1329055" y="1887067"/>
                </a:moveTo>
                <a:lnTo>
                  <a:pt x="1309878" y="1857324"/>
                </a:lnTo>
                <a:lnTo>
                  <a:pt x="1309878" y="1888972"/>
                </a:lnTo>
                <a:lnTo>
                  <a:pt x="1309370" y="1896211"/>
                </a:lnTo>
                <a:lnTo>
                  <a:pt x="1305433" y="1903831"/>
                </a:lnTo>
                <a:lnTo>
                  <a:pt x="1303401" y="1908149"/>
                </a:lnTo>
                <a:lnTo>
                  <a:pt x="1300734" y="1911578"/>
                </a:lnTo>
                <a:lnTo>
                  <a:pt x="1294384" y="1916912"/>
                </a:lnTo>
                <a:lnTo>
                  <a:pt x="1290828" y="1918817"/>
                </a:lnTo>
                <a:lnTo>
                  <a:pt x="1287018" y="1919833"/>
                </a:lnTo>
                <a:lnTo>
                  <a:pt x="1283335" y="1920976"/>
                </a:lnTo>
                <a:lnTo>
                  <a:pt x="1279271" y="1921230"/>
                </a:lnTo>
                <a:lnTo>
                  <a:pt x="1272984" y="1920468"/>
                </a:lnTo>
                <a:lnTo>
                  <a:pt x="1270889" y="1920214"/>
                </a:lnTo>
                <a:lnTo>
                  <a:pt x="1266698" y="1918817"/>
                </a:lnTo>
                <a:lnTo>
                  <a:pt x="1262507" y="1916785"/>
                </a:lnTo>
                <a:lnTo>
                  <a:pt x="1239774" y="1905355"/>
                </a:lnTo>
                <a:lnTo>
                  <a:pt x="1265809" y="1853412"/>
                </a:lnTo>
                <a:lnTo>
                  <a:pt x="1298194" y="1869668"/>
                </a:lnTo>
                <a:lnTo>
                  <a:pt x="1304290" y="1875383"/>
                </a:lnTo>
                <a:lnTo>
                  <a:pt x="1307084" y="1882241"/>
                </a:lnTo>
                <a:lnTo>
                  <a:pt x="1309878" y="1888972"/>
                </a:lnTo>
                <a:lnTo>
                  <a:pt x="1309878" y="1857324"/>
                </a:lnTo>
                <a:lnTo>
                  <a:pt x="1305687" y="1854428"/>
                </a:lnTo>
                <a:lnTo>
                  <a:pt x="1303566" y="1853412"/>
                </a:lnTo>
                <a:lnTo>
                  <a:pt x="1299337" y="1851380"/>
                </a:lnTo>
                <a:lnTo>
                  <a:pt x="1256665" y="1829917"/>
                </a:lnTo>
                <a:lnTo>
                  <a:pt x="1184910" y="1972919"/>
                </a:lnTo>
                <a:lnTo>
                  <a:pt x="1201674" y="1981301"/>
                </a:lnTo>
                <a:lnTo>
                  <a:pt x="1232154" y="1920468"/>
                </a:lnTo>
                <a:lnTo>
                  <a:pt x="1249045" y="1928977"/>
                </a:lnTo>
                <a:lnTo>
                  <a:pt x="1251712" y="1930755"/>
                </a:lnTo>
                <a:lnTo>
                  <a:pt x="1253744" y="1932787"/>
                </a:lnTo>
                <a:lnTo>
                  <a:pt x="1255903" y="1934819"/>
                </a:lnTo>
                <a:lnTo>
                  <a:pt x="1261999" y="1949551"/>
                </a:lnTo>
                <a:lnTo>
                  <a:pt x="1262761" y="1953234"/>
                </a:lnTo>
                <a:lnTo>
                  <a:pt x="1263269" y="1957425"/>
                </a:lnTo>
                <a:lnTo>
                  <a:pt x="1263764" y="1963902"/>
                </a:lnTo>
                <a:lnTo>
                  <a:pt x="1267460" y="2014448"/>
                </a:lnTo>
                <a:lnTo>
                  <a:pt x="1287399" y="2024481"/>
                </a:lnTo>
                <a:lnTo>
                  <a:pt x="1281811" y="1963902"/>
                </a:lnTo>
                <a:lnTo>
                  <a:pt x="1276858" y="1941042"/>
                </a:lnTo>
                <a:lnTo>
                  <a:pt x="1275842" y="1938756"/>
                </a:lnTo>
                <a:lnTo>
                  <a:pt x="1274318" y="1936470"/>
                </a:lnTo>
                <a:lnTo>
                  <a:pt x="1272540" y="1934184"/>
                </a:lnTo>
                <a:lnTo>
                  <a:pt x="1272667" y="1933803"/>
                </a:lnTo>
                <a:lnTo>
                  <a:pt x="1278128" y="1935073"/>
                </a:lnTo>
                <a:lnTo>
                  <a:pt x="1283462" y="1935454"/>
                </a:lnTo>
                <a:lnTo>
                  <a:pt x="1288542" y="1935073"/>
                </a:lnTo>
                <a:lnTo>
                  <a:pt x="1293495" y="1934819"/>
                </a:lnTo>
                <a:lnTo>
                  <a:pt x="1297660" y="1933803"/>
                </a:lnTo>
                <a:lnTo>
                  <a:pt x="1298194" y="1933676"/>
                </a:lnTo>
                <a:lnTo>
                  <a:pt x="1307084" y="1929866"/>
                </a:lnTo>
                <a:lnTo>
                  <a:pt x="1311021" y="1927326"/>
                </a:lnTo>
                <a:lnTo>
                  <a:pt x="1317332" y="1921230"/>
                </a:lnTo>
                <a:lnTo>
                  <a:pt x="1318133" y="1920468"/>
                </a:lnTo>
                <a:lnTo>
                  <a:pt x="1328801" y="1892909"/>
                </a:lnTo>
                <a:lnTo>
                  <a:pt x="1329055" y="1887067"/>
                </a:lnTo>
                <a:close/>
              </a:path>
              <a:path w="2162175" h="2198370">
                <a:moveTo>
                  <a:pt x="1406652" y="459028"/>
                </a:moveTo>
                <a:lnTo>
                  <a:pt x="1390142" y="450138"/>
                </a:lnTo>
                <a:lnTo>
                  <a:pt x="1331976" y="559358"/>
                </a:lnTo>
                <a:lnTo>
                  <a:pt x="1328674" y="566978"/>
                </a:lnTo>
                <a:lnTo>
                  <a:pt x="1327150" y="570788"/>
                </a:lnTo>
                <a:lnTo>
                  <a:pt x="1326769" y="570788"/>
                </a:lnTo>
                <a:lnTo>
                  <a:pt x="1326680" y="566978"/>
                </a:lnTo>
                <a:lnTo>
                  <a:pt x="1326515" y="564438"/>
                </a:lnTo>
                <a:lnTo>
                  <a:pt x="1315605" y="427278"/>
                </a:lnTo>
                <a:lnTo>
                  <a:pt x="1314196" y="409498"/>
                </a:lnTo>
                <a:lnTo>
                  <a:pt x="1292733" y="398068"/>
                </a:lnTo>
                <a:lnTo>
                  <a:pt x="1217676" y="540308"/>
                </a:lnTo>
                <a:lnTo>
                  <a:pt x="1234186" y="549198"/>
                </a:lnTo>
                <a:lnTo>
                  <a:pt x="1293749" y="436168"/>
                </a:lnTo>
                <a:lnTo>
                  <a:pt x="1296924" y="429818"/>
                </a:lnTo>
                <a:lnTo>
                  <a:pt x="1297940" y="427278"/>
                </a:lnTo>
                <a:lnTo>
                  <a:pt x="1298575" y="427278"/>
                </a:lnTo>
                <a:lnTo>
                  <a:pt x="1298232" y="429818"/>
                </a:lnTo>
                <a:lnTo>
                  <a:pt x="1298143" y="436168"/>
                </a:lnTo>
                <a:lnTo>
                  <a:pt x="1298321" y="438708"/>
                </a:lnTo>
                <a:lnTo>
                  <a:pt x="1311275" y="589838"/>
                </a:lnTo>
                <a:lnTo>
                  <a:pt x="1331595" y="599998"/>
                </a:lnTo>
                <a:lnTo>
                  <a:pt x="1347139" y="570788"/>
                </a:lnTo>
                <a:lnTo>
                  <a:pt x="1406652" y="459028"/>
                </a:lnTo>
                <a:close/>
              </a:path>
              <a:path w="2162175" h="2198370">
                <a:moveTo>
                  <a:pt x="1409954" y="1906879"/>
                </a:moveTo>
                <a:lnTo>
                  <a:pt x="1365250" y="1884400"/>
                </a:lnTo>
                <a:lnTo>
                  <a:pt x="1358138" y="1898751"/>
                </a:lnTo>
                <a:lnTo>
                  <a:pt x="1372108" y="1905863"/>
                </a:lnTo>
                <a:lnTo>
                  <a:pt x="1314704" y="2020163"/>
                </a:lnTo>
                <a:lnTo>
                  <a:pt x="1300734" y="2013051"/>
                </a:lnTo>
                <a:lnTo>
                  <a:pt x="1293495" y="2027529"/>
                </a:lnTo>
                <a:lnTo>
                  <a:pt x="1338199" y="2049881"/>
                </a:lnTo>
                <a:lnTo>
                  <a:pt x="1345311" y="2035530"/>
                </a:lnTo>
                <a:lnTo>
                  <a:pt x="1331341" y="2028545"/>
                </a:lnTo>
                <a:lnTo>
                  <a:pt x="1335557" y="2020163"/>
                </a:lnTo>
                <a:lnTo>
                  <a:pt x="1388872" y="1914245"/>
                </a:lnTo>
                <a:lnTo>
                  <a:pt x="1402715" y="1921230"/>
                </a:lnTo>
                <a:lnTo>
                  <a:pt x="1406232" y="1914245"/>
                </a:lnTo>
                <a:lnTo>
                  <a:pt x="1409954" y="1906879"/>
                </a:lnTo>
                <a:close/>
              </a:path>
              <a:path w="2162175" h="2198370">
                <a:moveTo>
                  <a:pt x="1518285" y="1961235"/>
                </a:moveTo>
                <a:lnTo>
                  <a:pt x="1507401" y="1955774"/>
                </a:lnTo>
                <a:lnTo>
                  <a:pt x="1419098" y="1911451"/>
                </a:lnTo>
                <a:lnTo>
                  <a:pt x="1411478" y="1926564"/>
                </a:lnTo>
                <a:lnTo>
                  <a:pt x="1452626" y="1947265"/>
                </a:lnTo>
                <a:lnTo>
                  <a:pt x="1388491" y="2075154"/>
                </a:lnTo>
                <a:lnTo>
                  <a:pt x="1405128" y="2083536"/>
                </a:lnTo>
                <a:lnTo>
                  <a:pt x="1469390" y="1955774"/>
                </a:lnTo>
                <a:lnTo>
                  <a:pt x="1510665" y="1976475"/>
                </a:lnTo>
                <a:lnTo>
                  <a:pt x="1518285" y="1961235"/>
                </a:lnTo>
                <a:close/>
              </a:path>
              <a:path w="2162175" h="2198370">
                <a:moveTo>
                  <a:pt x="1549654" y="535228"/>
                </a:moveTo>
                <a:lnTo>
                  <a:pt x="1533144" y="526338"/>
                </a:lnTo>
                <a:lnTo>
                  <a:pt x="1500251" y="588568"/>
                </a:lnTo>
                <a:lnTo>
                  <a:pt x="1455407" y="564438"/>
                </a:lnTo>
                <a:lnTo>
                  <a:pt x="1427099" y="549198"/>
                </a:lnTo>
                <a:lnTo>
                  <a:pt x="1459992" y="486968"/>
                </a:lnTo>
                <a:lnTo>
                  <a:pt x="1443482" y="478078"/>
                </a:lnTo>
                <a:lnTo>
                  <a:pt x="1368298" y="620318"/>
                </a:lnTo>
                <a:lnTo>
                  <a:pt x="1384935" y="629208"/>
                </a:lnTo>
                <a:lnTo>
                  <a:pt x="1419225" y="564438"/>
                </a:lnTo>
                <a:lnTo>
                  <a:pt x="1492250" y="602538"/>
                </a:lnTo>
                <a:lnTo>
                  <a:pt x="1458087" y="667308"/>
                </a:lnTo>
                <a:lnTo>
                  <a:pt x="1474597" y="676198"/>
                </a:lnTo>
                <a:lnTo>
                  <a:pt x="1521244" y="588568"/>
                </a:lnTo>
                <a:lnTo>
                  <a:pt x="1549654" y="535228"/>
                </a:lnTo>
                <a:close/>
              </a:path>
              <a:path w="2162175" h="2198370">
                <a:moveTo>
                  <a:pt x="1613916" y="2009368"/>
                </a:moveTo>
                <a:lnTo>
                  <a:pt x="1588185" y="1996414"/>
                </a:lnTo>
                <a:lnTo>
                  <a:pt x="1541272" y="1972792"/>
                </a:lnTo>
                <a:lnTo>
                  <a:pt x="1469517" y="2115921"/>
                </a:lnTo>
                <a:lnTo>
                  <a:pt x="1545336" y="2154021"/>
                </a:lnTo>
                <a:lnTo>
                  <a:pt x="1552956" y="2138781"/>
                </a:lnTo>
                <a:lnTo>
                  <a:pt x="1493901" y="2109190"/>
                </a:lnTo>
                <a:lnTo>
                  <a:pt x="1519047" y="2059025"/>
                </a:lnTo>
                <a:lnTo>
                  <a:pt x="1570736" y="2085060"/>
                </a:lnTo>
                <a:lnTo>
                  <a:pt x="1578229" y="2069947"/>
                </a:lnTo>
                <a:lnTo>
                  <a:pt x="1556435" y="2059025"/>
                </a:lnTo>
                <a:lnTo>
                  <a:pt x="1526540" y="2044039"/>
                </a:lnTo>
                <a:lnTo>
                  <a:pt x="1550416" y="1996414"/>
                </a:lnTo>
                <a:lnTo>
                  <a:pt x="1606296" y="2024481"/>
                </a:lnTo>
                <a:lnTo>
                  <a:pt x="1613916" y="2009368"/>
                </a:lnTo>
                <a:close/>
              </a:path>
              <a:path w="2162175" h="2198370">
                <a:moveTo>
                  <a:pt x="1659255" y="593648"/>
                </a:moveTo>
                <a:lnTo>
                  <a:pt x="1630553" y="578408"/>
                </a:lnTo>
                <a:lnTo>
                  <a:pt x="1587500" y="555548"/>
                </a:lnTo>
                <a:lnTo>
                  <a:pt x="1512316" y="696518"/>
                </a:lnTo>
                <a:lnTo>
                  <a:pt x="1587246" y="735888"/>
                </a:lnTo>
                <a:lnTo>
                  <a:pt x="1595247" y="720648"/>
                </a:lnTo>
                <a:lnTo>
                  <a:pt x="1536954" y="690168"/>
                </a:lnTo>
                <a:lnTo>
                  <a:pt x="1563116" y="640638"/>
                </a:lnTo>
                <a:lnTo>
                  <a:pt x="1614297" y="667308"/>
                </a:lnTo>
                <a:lnTo>
                  <a:pt x="1622171" y="653338"/>
                </a:lnTo>
                <a:lnTo>
                  <a:pt x="1598955" y="640638"/>
                </a:lnTo>
                <a:lnTo>
                  <a:pt x="1571117" y="625398"/>
                </a:lnTo>
                <a:lnTo>
                  <a:pt x="1596009" y="578408"/>
                </a:lnTo>
                <a:lnTo>
                  <a:pt x="1651254" y="607618"/>
                </a:lnTo>
                <a:lnTo>
                  <a:pt x="1659255" y="593648"/>
                </a:lnTo>
                <a:close/>
              </a:path>
              <a:path w="2162175" h="2198370">
                <a:moveTo>
                  <a:pt x="1735505" y="2119490"/>
                </a:moveTo>
                <a:lnTo>
                  <a:pt x="1732254" y="2090572"/>
                </a:lnTo>
                <a:lnTo>
                  <a:pt x="1715554" y="2066188"/>
                </a:lnTo>
                <a:lnTo>
                  <a:pt x="1715554" y="2118080"/>
                </a:lnTo>
                <a:lnTo>
                  <a:pt x="1707134" y="2143988"/>
                </a:lnTo>
                <a:lnTo>
                  <a:pt x="1681073" y="2173909"/>
                </a:lnTo>
                <a:lnTo>
                  <a:pt x="1658112" y="2181072"/>
                </a:lnTo>
                <a:lnTo>
                  <a:pt x="1645577" y="2180679"/>
                </a:lnTo>
                <a:lnTo>
                  <a:pt x="1632445" y="2177592"/>
                </a:lnTo>
                <a:lnTo>
                  <a:pt x="1618742" y="2171801"/>
                </a:lnTo>
                <a:lnTo>
                  <a:pt x="1597406" y="2161133"/>
                </a:lnTo>
                <a:lnTo>
                  <a:pt x="1653921" y="2048357"/>
                </a:lnTo>
                <a:lnTo>
                  <a:pt x="1676273" y="2059660"/>
                </a:lnTo>
                <a:lnTo>
                  <a:pt x="1700123" y="2075929"/>
                </a:lnTo>
                <a:lnTo>
                  <a:pt x="1713217" y="2095398"/>
                </a:lnTo>
                <a:lnTo>
                  <a:pt x="1715554" y="2118080"/>
                </a:lnTo>
                <a:lnTo>
                  <a:pt x="1715554" y="2066188"/>
                </a:lnTo>
                <a:lnTo>
                  <a:pt x="1715173" y="2065629"/>
                </a:lnTo>
                <a:lnTo>
                  <a:pt x="1689696" y="2048357"/>
                </a:lnTo>
                <a:lnTo>
                  <a:pt x="1684274" y="2044687"/>
                </a:lnTo>
                <a:lnTo>
                  <a:pt x="1644777" y="2024862"/>
                </a:lnTo>
                <a:lnTo>
                  <a:pt x="1573022" y="2167864"/>
                </a:lnTo>
                <a:lnTo>
                  <a:pt x="1610868" y="2186914"/>
                </a:lnTo>
                <a:lnTo>
                  <a:pt x="1628216" y="2194064"/>
                </a:lnTo>
                <a:lnTo>
                  <a:pt x="1645056" y="2197798"/>
                </a:lnTo>
                <a:lnTo>
                  <a:pt x="1661363" y="2198116"/>
                </a:lnTo>
                <a:lnTo>
                  <a:pt x="1677162" y="2195042"/>
                </a:lnTo>
                <a:lnTo>
                  <a:pt x="1715693" y="2167471"/>
                </a:lnTo>
                <a:lnTo>
                  <a:pt x="1724914" y="2152370"/>
                </a:lnTo>
                <a:lnTo>
                  <a:pt x="1735505" y="2119490"/>
                </a:lnTo>
                <a:close/>
              </a:path>
              <a:path w="2162175" h="2198370">
                <a:moveTo>
                  <a:pt x="1760728" y="668578"/>
                </a:moveTo>
                <a:lnTo>
                  <a:pt x="1741551" y="638009"/>
                </a:lnTo>
                <a:lnTo>
                  <a:pt x="1741551" y="669848"/>
                </a:lnTo>
                <a:lnTo>
                  <a:pt x="1740789" y="677468"/>
                </a:lnTo>
                <a:lnTo>
                  <a:pt x="1736852" y="683818"/>
                </a:lnTo>
                <a:lnTo>
                  <a:pt x="1734566" y="688898"/>
                </a:lnTo>
                <a:lnTo>
                  <a:pt x="1731899" y="691438"/>
                </a:lnTo>
                <a:lnTo>
                  <a:pt x="1725422" y="697788"/>
                </a:lnTo>
                <a:lnTo>
                  <a:pt x="1721866" y="699058"/>
                </a:lnTo>
                <a:lnTo>
                  <a:pt x="1714246" y="701598"/>
                </a:lnTo>
                <a:lnTo>
                  <a:pt x="1710309" y="701598"/>
                </a:lnTo>
                <a:lnTo>
                  <a:pt x="1706118" y="700328"/>
                </a:lnTo>
                <a:lnTo>
                  <a:pt x="1701927" y="700328"/>
                </a:lnTo>
                <a:lnTo>
                  <a:pt x="1697736" y="699058"/>
                </a:lnTo>
                <a:lnTo>
                  <a:pt x="1693545" y="696518"/>
                </a:lnTo>
                <a:lnTo>
                  <a:pt x="1671066" y="683818"/>
                </a:lnTo>
                <a:lnTo>
                  <a:pt x="1698371" y="633018"/>
                </a:lnTo>
                <a:lnTo>
                  <a:pt x="1720977" y="645718"/>
                </a:lnTo>
                <a:lnTo>
                  <a:pt x="1730248" y="649528"/>
                </a:lnTo>
                <a:lnTo>
                  <a:pt x="1736217" y="655878"/>
                </a:lnTo>
                <a:lnTo>
                  <a:pt x="1741551" y="669848"/>
                </a:lnTo>
                <a:lnTo>
                  <a:pt x="1741551" y="638009"/>
                </a:lnTo>
                <a:lnTo>
                  <a:pt x="1738122" y="635558"/>
                </a:lnTo>
                <a:lnTo>
                  <a:pt x="1733511" y="633018"/>
                </a:lnTo>
                <a:lnTo>
                  <a:pt x="1689735" y="608888"/>
                </a:lnTo>
                <a:lnTo>
                  <a:pt x="1614678" y="751128"/>
                </a:lnTo>
                <a:lnTo>
                  <a:pt x="1631188" y="760018"/>
                </a:lnTo>
                <a:lnTo>
                  <a:pt x="1663192" y="699058"/>
                </a:lnTo>
                <a:lnTo>
                  <a:pt x="1676781" y="706678"/>
                </a:lnTo>
                <a:lnTo>
                  <a:pt x="1679829" y="707948"/>
                </a:lnTo>
                <a:lnTo>
                  <a:pt x="1682369" y="710488"/>
                </a:lnTo>
                <a:lnTo>
                  <a:pt x="1684528" y="711758"/>
                </a:lnTo>
                <a:lnTo>
                  <a:pt x="1696339" y="794308"/>
                </a:lnTo>
                <a:lnTo>
                  <a:pt x="1716024" y="804468"/>
                </a:lnTo>
                <a:lnTo>
                  <a:pt x="1712087" y="748588"/>
                </a:lnTo>
                <a:lnTo>
                  <a:pt x="1711833" y="743508"/>
                </a:lnTo>
                <a:lnTo>
                  <a:pt x="1711452" y="739698"/>
                </a:lnTo>
                <a:lnTo>
                  <a:pt x="1710944" y="733348"/>
                </a:lnTo>
                <a:lnTo>
                  <a:pt x="1710436" y="730808"/>
                </a:lnTo>
                <a:lnTo>
                  <a:pt x="1709801" y="728268"/>
                </a:lnTo>
                <a:lnTo>
                  <a:pt x="1709293" y="725728"/>
                </a:lnTo>
                <a:lnTo>
                  <a:pt x="1708404" y="723188"/>
                </a:lnTo>
                <a:lnTo>
                  <a:pt x="1706372" y="718108"/>
                </a:lnTo>
                <a:lnTo>
                  <a:pt x="1704975" y="716838"/>
                </a:lnTo>
                <a:lnTo>
                  <a:pt x="1703197" y="714298"/>
                </a:lnTo>
                <a:lnTo>
                  <a:pt x="1703324" y="714298"/>
                </a:lnTo>
                <a:lnTo>
                  <a:pt x="1708785" y="715568"/>
                </a:lnTo>
                <a:lnTo>
                  <a:pt x="1724152" y="715568"/>
                </a:lnTo>
                <a:lnTo>
                  <a:pt x="1728851" y="714298"/>
                </a:lnTo>
                <a:lnTo>
                  <a:pt x="1737741" y="710488"/>
                </a:lnTo>
                <a:lnTo>
                  <a:pt x="1741805" y="707948"/>
                </a:lnTo>
                <a:lnTo>
                  <a:pt x="1745488" y="704138"/>
                </a:lnTo>
                <a:lnTo>
                  <a:pt x="1749171" y="701598"/>
                </a:lnTo>
                <a:lnTo>
                  <a:pt x="1752346" y="697788"/>
                </a:lnTo>
                <a:lnTo>
                  <a:pt x="1754886" y="692708"/>
                </a:lnTo>
                <a:lnTo>
                  <a:pt x="1758315" y="686358"/>
                </a:lnTo>
                <a:lnTo>
                  <a:pt x="1760093" y="680008"/>
                </a:lnTo>
                <a:lnTo>
                  <a:pt x="1760474" y="673658"/>
                </a:lnTo>
                <a:lnTo>
                  <a:pt x="1760728" y="668578"/>
                </a:lnTo>
                <a:close/>
              </a:path>
              <a:path w="2162175" h="2198370">
                <a:moveTo>
                  <a:pt x="1841246" y="690168"/>
                </a:moveTo>
                <a:lnTo>
                  <a:pt x="1797050" y="666038"/>
                </a:lnTo>
                <a:lnTo>
                  <a:pt x="1789557" y="680008"/>
                </a:lnTo>
                <a:lnTo>
                  <a:pt x="1803400" y="687628"/>
                </a:lnTo>
                <a:lnTo>
                  <a:pt x="1743329" y="800658"/>
                </a:lnTo>
                <a:lnTo>
                  <a:pt x="1729486" y="793038"/>
                </a:lnTo>
                <a:lnTo>
                  <a:pt x="1721993" y="808278"/>
                </a:lnTo>
                <a:lnTo>
                  <a:pt x="1766189" y="831138"/>
                </a:lnTo>
                <a:lnTo>
                  <a:pt x="1773682" y="817168"/>
                </a:lnTo>
                <a:lnTo>
                  <a:pt x="1759839" y="809548"/>
                </a:lnTo>
                <a:lnTo>
                  <a:pt x="1764563" y="800658"/>
                </a:lnTo>
                <a:lnTo>
                  <a:pt x="1819910" y="696518"/>
                </a:lnTo>
                <a:lnTo>
                  <a:pt x="1833753" y="704138"/>
                </a:lnTo>
                <a:lnTo>
                  <a:pt x="1837829" y="696518"/>
                </a:lnTo>
                <a:lnTo>
                  <a:pt x="1841246" y="690168"/>
                </a:lnTo>
                <a:close/>
              </a:path>
              <a:path w="2162175" h="2198370">
                <a:moveTo>
                  <a:pt x="1948307" y="747318"/>
                </a:moveTo>
                <a:lnTo>
                  <a:pt x="1934298" y="739698"/>
                </a:lnTo>
                <a:lnTo>
                  <a:pt x="1850263" y="693978"/>
                </a:lnTo>
                <a:lnTo>
                  <a:pt x="1842262" y="709218"/>
                </a:lnTo>
                <a:lnTo>
                  <a:pt x="1883029" y="730808"/>
                </a:lnTo>
                <a:lnTo>
                  <a:pt x="1815846" y="857808"/>
                </a:lnTo>
                <a:lnTo>
                  <a:pt x="1832356" y="866698"/>
                </a:lnTo>
                <a:lnTo>
                  <a:pt x="1899539" y="739698"/>
                </a:lnTo>
                <a:lnTo>
                  <a:pt x="1940306" y="761288"/>
                </a:lnTo>
                <a:lnTo>
                  <a:pt x="1948307" y="747318"/>
                </a:lnTo>
                <a:close/>
              </a:path>
              <a:path w="2162175" h="2198370">
                <a:moveTo>
                  <a:pt x="2042795" y="796848"/>
                </a:moveTo>
                <a:lnTo>
                  <a:pt x="2016480" y="782878"/>
                </a:lnTo>
                <a:lnTo>
                  <a:pt x="1971040" y="758748"/>
                </a:lnTo>
                <a:lnTo>
                  <a:pt x="1895983" y="899718"/>
                </a:lnTo>
                <a:lnTo>
                  <a:pt x="1970913" y="940358"/>
                </a:lnTo>
                <a:lnTo>
                  <a:pt x="1978787" y="925118"/>
                </a:lnTo>
                <a:lnTo>
                  <a:pt x="1920494" y="893368"/>
                </a:lnTo>
                <a:lnTo>
                  <a:pt x="1946783" y="843838"/>
                </a:lnTo>
                <a:lnTo>
                  <a:pt x="1997837" y="871778"/>
                </a:lnTo>
                <a:lnTo>
                  <a:pt x="2005711" y="856538"/>
                </a:lnTo>
                <a:lnTo>
                  <a:pt x="1981390" y="843838"/>
                </a:lnTo>
                <a:lnTo>
                  <a:pt x="1954657" y="829868"/>
                </a:lnTo>
                <a:lnTo>
                  <a:pt x="1979676" y="782878"/>
                </a:lnTo>
                <a:lnTo>
                  <a:pt x="2034794" y="812088"/>
                </a:lnTo>
                <a:lnTo>
                  <a:pt x="2042795" y="796848"/>
                </a:lnTo>
                <a:close/>
              </a:path>
              <a:path w="2162175" h="2198370">
                <a:moveTo>
                  <a:pt x="2161819" y="909878"/>
                </a:moveTo>
                <a:lnTo>
                  <a:pt x="2159254" y="880668"/>
                </a:lnTo>
                <a:lnTo>
                  <a:pt x="2142769" y="855268"/>
                </a:lnTo>
                <a:lnTo>
                  <a:pt x="2141931" y="854684"/>
                </a:lnTo>
                <a:lnTo>
                  <a:pt x="2141931" y="907338"/>
                </a:lnTo>
                <a:lnTo>
                  <a:pt x="2132965" y="934008"/>
                </a:lnTo>
                <a:lnTo>
                  <a:pt x="2106155" y="963218"/>
                </a:lnTo>
                <a:lnTo>
                  <a:pt x="2083054" y="969568"/>
                </a:lnTo>
                <a:lnTo>
                  <a:pt x="2070531" y="968298"/>
                </a:lnTo>
                <a:lnTo>
                  <a:pt x="2057450" y="965758"/>
                </a:lnTo>
                <a:lnTo>
                  <a:pt x="2043811" y="959408"/>
                </a:lnTo>
                <a:lnTo>
                  <a:pt x="2022729" y="947978"/>
                </a:lnTo>
                <a:lnTo>
                  <a:pt x="2081911" y="837488"/>
                </a:lnTo>
                <a:lnTo>
                  <a:pt x="2103996" y="848918"/>
                </a:lnTo>
                <a:lnTo>
                  <a:pt x="2127453" y="865428"/>
                </a:lnTo>
                <a:lnTo>
                  <a:pt x="2140102" y="885748"/>
                </a:lnTo>
                <a:lnTo>
                  <a:pt x="2141931" y="907338"/>
                </a:lnTo>
                <a:lnTo>
                  <a:pt x="2141931" y="854684"/>
                </a:lnTo>
                <a:lnTo>
                  <a:pt x="2117750" y="837488"/>
                </a:lnTo>
                <a:lnTo>
                  <a:pt x="2112391" y="833678"/>
                </a:lnTo>
                <a:lnTo>
                  <a:pt x="2073275" y="813358"/>
                </a:lnTo>
                <a:lnTo>
                  <a:pt x="1998218" y="954328"/>
                </a:lnTo>
                <a:lnTo>
                  <a:pt x="2035670" y="974648"/>
                </a:lnTo>
                <a:lnTo>
                  <a:pt x="2052878" y="982268"/>
                </a:lnTo>
                <a:lnTo>
                  <a:pt x="2069617" y="986078"/>
                </a:lnTo>
                <a:lnTo>
                  <a:pt x="2085936" y="986078"/>
                </a:lnTo>
                <a:lnTo>
                  <a:pt x="2129637" y="969568"/>
                </a:lnTo>
                <a:lnTo>
                  <a:pt x="2150491" y="942898"/>
                </a:lnTo>
                <a:lnTo>
                  <a:pt x="2161819" y="90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85CFF-9347-D6CD-E44F-57021B5DB10C}"/>
              </a:ext>
            </a:extLst>
          </p:cNvPr>
          <p:cNvSpPr txBox="1"/>
          <p:nvPr/>
        </p:nvSpPr>
        <p:spPr>
          <a:xfrm>
            <a:off x="0" y="0"/>
            <a:ext cx="12192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inherits to another one class only.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only one base class and child class.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(single)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#include&lt;string.h&gt;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C4A937-A9DC-8994-A027-C173CE9A0FE4}"/>
              </a:ext>
            </a:extLst>
          </p:cNvPr>
          <p:cNvGrpSpPr/>
          <p:nvPr/>
        </p:nvGrpSpPr>
        <p:grpSpPr>
          <a:xfrm>
            <a:off x="2294249" y="1560120"/>
            <a:ext cx="696686" cy="1754580"/>
            <a:chOff x="1944913" y="1254541"/>
            <a:chExt cx="696686" cy="17545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DE4D2D-196D-5A66-BD29-4387CDCFB24B}"/>
                </a:ext>
              </a:extLst>
            </p:cNvPr>
            <p:cNvSpPr/>
            <p:nvPr/>
          </p:nvSpPr>
          <p:spPr>
            <a:xfrm>
              <a:off x="1944913" y="1254541"/>
              <a:ext cx="696686" cy="56605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478355-47B6-D77F-D8FF-7C72BEF8EF53}"/>
                </a:ext>
              </a:extLst>
            </p:cNvPr>
            <p:cNvSpPr/>
            <p:nvPr/>
          </p:nvSpPr>
          <p:spPr>
            <a:xfrm>
              <a:off x="1944913" y="2443064"/>
              <a:ext cx="696686" cy="56605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IN" dirty="0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616CD6A9-0522-8FF8-7921-EE39105D4131}"/>
                </a:ext>
              </a:extLst>
            </p:cNvPr>
            <p:cNvSpPr/>
            <p:nvPr/>
          </p:nvSpPr>
          <p:spPr>
            <a:xfrm>
              <a:off x="2148114" y="1894114"/>
              <a:ext cx="290285" cy="55154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9890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A8F48-B525-6A0D-2133-F1D153B184E2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Programmer{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string id;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name;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age;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Programmer(string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id=id;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name=name;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age=age;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&lt;&lt;"Id is:"&lt;&lt;id&lt;&lt;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&lt;&lt;"Name is:"&lt;&lt;name&lt;&lt;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&lt;&lt;"Age is:"&lt;&lt;age&lt;&lt;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3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B2C865-C388-8F85-B3F7-7AD8F16448D0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Employee:public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Programmer{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salary;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Employee(string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age,string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salary):Programmer(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id,name,age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salary=salary;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&lt;&lt;"Salary is:"&lt;&lt;salary&lt;&lt;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Employee e("1","shalini","23","34567");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CDE58-0F00-FBA0-87ED-A1BE7129DA90}"/>
              </a:ext>
            </a:extLst>
          </p:cNvPr>
          <p:cNvSpPr txBox="1"/>
          <p:nvPr/>
        </p:nvSpPr>
        <p:spPr>
          <a:xfrm>
            <a:off x="7057696" y="3899714"/>
            <a:ext cx="561777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is:1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is:shalini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is:23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is:34567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5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1BB48-13DD-4CA3-8571-D4840C7EAC22}"/>
              </a:ext>
            </a:extLst>
          </p:cNvPr>
          <p:cNvSpPr txBox="1"/>
          <p:nvPr/>
        </p:nvSpPr>
        <p:spPr>
          <a:xfrm>
            <a:off x="0" y="0"/>
            <a:ext cx="121920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extends to another class, that is already extended from a class.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(Multi level)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#include&lt;string.h&gt;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DEAFD2-C939-15B0-2622-9F9B473D818D}"/>
              </a:ext>
            </a:extLst>
          </p:cNvPr>
          <p:cNvGrpSpPr/>
          <p:nvPr/>
        </p:nvGrpSpPr>
        <p:grpSpPr>
          <a:xfrm>
            <a:off x="2612198" y="1688255"/>
            <a:ext cx="1019004" cy="2314903"/>
            <a:chOff x="1944913" y="4267200"/>
            <a:chExt cx="696686" cy="25345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F8EE0E-D017-4369-7081-2A8D41B60F25}"/>
                </a:ext>
              </a:extLst>
            </p:cNvPr>
            <p:cNvSpPr/>
            <p:nvPr/>
          </p:nvSpPr>
          <p:spPr>
            <a:xfrm>
              <a:off x="1944913" y="4267200"/>
              <a:ext cx="696686" cy="56605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9A6FDA-0264-D21A-48C5-5B850D5737F3}"/>
                </a:ext>
              </a:extLst>
            </p:cNvPr>
            <p:cNvSpPr/>
            <p:nvPr/>
          </p:nvSpPr>
          <p:spPr>
            <a:xfrm>
              <a:off x="1944913" y="5254171"/>
              <a:ext cx="696686" cy="56605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14E67E-E777-25DC-84DF-A94E54E752ED}"/>
                </a:ext>
              </a:extLst>
            </p:cNvPr>
            <p:cNvSpPr/>
            <p:nvPr/>
          </p:nvSpPr>
          <p:spPr>
            <a:xfrm>
              <a:off x="1944913" y="6257445"/>
              <a:ext cx="696686" cy="5442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IN" dirty="0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3C0F0E44-E9D1-F5A8-C309-FA2D5E4E2092}"/>
                </a:ext>
              </a:extLst>
            </p:cNvPr>
            <p:cNvSpPr/>
            <p:nvPr/>
          </p:nvSpPr>
          <p:spPr>
            <a:xfrm>
              <a:off x="2148114" y="4833257"/>
              <a:ext cx="290285" cy="420914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8001223C-67F1-AE79-94D2-0035A694051D}"/>
                </a:ext>
              </a:extLst>
            </p:cNvPr>
            <p:cNvSpPr/>
            <p:nvPr/>
          </p:nvSpPr>
          <p:spPr>
            <a:xfrm>
              <a:off x="2148114" y="5820228"/>
              <a:ext cx="290285" cy="420914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630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EBFCD2-65C6-65CC-0391-01A52A27D9F4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Programmer{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string id;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name;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age;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Programmer(string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id=id;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name=name;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age=age;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&lt;&lt;"Id is:"&lt;&lt;id&lt;&lt;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&lt;&lt;"Name is:"&lt;&lt;name&lt;&lt;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&lt;&lt;"Age is:"&lt;&lt;age&lt;&lt;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578843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551</TotalTime>
  <Words>1627</Words>
  <Application>Microsoft Office PowerPoint</Application>
  <PresentationFormat>Widescreen</PresentationFormat>
  <Paragraphs>362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Myanmar Text</vt:lpstr>
      <vt:lpstr>Times New Roman</vt:lpstr>
      <vt:lpstr>Trebuchet MS</vt:lpstr>
      <vt:lpstr>Wingdings 3</vt:lpstr>
      <vt:lpstr>Facet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Hey!</dc:creator>
  <cp:lastModifiedBy>Hey!</cp:lastModifiedBy>
  <cp:revision>36</cp:revision>
  <dcterms:created xsi:type="dcterms:W3CDTF">2024-03-26T07:04:17Z</dcterms:created>
  <dcterms:modified xsi:type="dcterms:W3CDTF">2024-06-17T04:19:02Z</dcterms:modified>
</cp:coreProperties>
</file>