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8" r:id="rId3"/>
    <p:sldId id="274" r:id="rId4"/>
    <p:sldId id="259" r:id="rId5"/>
    <p:sldId id="272" r:id="rId6"/>
    <p:sldId id="273" r:id="rId7"/>
    <p:sldId id="263" r:id="rId8"/>
    <p:sldId id="270" r:id="rId9"/>
    <p:sldId id="271" r:id="rId10"/>
    <p:sldId id="267" r:id="rId11"/>
  </p:sldIdLst>
  <p:sldSz cx="9144000" cy="6858000" type="screen4x3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5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7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7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96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2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9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7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2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6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" y="0"/>
            <a:ext cx="9142095" cy="6858000"/>
            <a:chOff x="0" y="0"/>
            <a:chExt cx="1218946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895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8952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2743200"/>
            <a:ext cx="602904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rlito"/>
                <a:cs typeface="Carlito"/>
              </a:rPr>
              <a:t>Templates in 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56960"/>
            <a:ext cx="914400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647490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2150" algn="l"/>
              </a:tabLst>
            </a:pPr>
            <a:r>
              <a:rPr spc="1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Applications	</a:t>
            </a:r>
            <a:r>
              <a:rPr spc="-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spc="-18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4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371600"/>
            <a:ext cx="7043737" cy="42335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17500" marR="66675" indent="-304800">
              <a:lnSpc>
                <a:spcPct val="80000"/>
              </a:lnSpc>
              <a:spcBef>
                <a:spcPts val="725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Templates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support generic programming,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which  allows to develop reusable software  components such as function, class,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600" dirty="0">
              <a:latin typeface="Arial"/>
              <a:cs typeface="Arial"/>
            </a:endParaRPr>
          </a:p>
          <a:p>
            <a:pPr marL="317500" marR="929005" indent="-304800">
              <a:lnSpc>
                <a:spcPts val="2500"/>
              </a:lnSpc>
              <a:spcBef>
                <a:spcPts val="1575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Supporting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data types in a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single  framework.</a:t>
            </a:r>
            <a:endParaRPr sz="2600" dirty="0">
              <a:latin typeface="Arial"/>
              <a:cs typeface="Arial"/>
            </a:endParaRPr>
          </a:p>
          <a:p>
            <a:pPr marL="317500" marR="303530" indent="-304800">
              <a:lnSpc>
                <a:spcPts val="2500"/>
              </a:lnSpc>
              <a:spcBef>
                <a:spcPts val="1590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 template in C++ allows the construction of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  family of template functions and classes to  perform the same operation on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data  types.</a:t>
            </a:r>
            <a:endParaRPr sz="2600" dirty="0">
              <a:latin typeface="Arial"/>
              <a:cs typeface="Arial"/>
            </a:endParaRPr>
          </a:p>
          <a:p>
            <a:pPr marL="317500" marR="5080" indent="-304800">
              <a:lnSpc>
                <a:spcPts val="2500"/>
              </a:lnSpc>
              <a:spcBef>
                <a:spcPts val="1590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It allows a single template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deal with a generic  data type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Arial"/>
                <a:cs typeface="Arial"/>
              </a:rPr>
              <a:t>T.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56960"/>
            <a:ext cx="914400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42200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Templates</a:t>
            </a:r>
            <a:endParaRPr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7958137" cy="220598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17500" marR="310515" indent="-304800">
              <a:lnSpc>
                <a:spcPct val="90000"/>
              </a:lnSpc>
              <a:spcBef>
                <a:spcPts val="43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Templates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foundation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generic 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programming,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involves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writing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in a 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independent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particular</a:t>
            </a:r>
            <a:r>
              <a:rPr sz="28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type.</a:t>
            </a:r>
            <a:endParaRPr sz="2800" dirty="0">
              <a:latin typeface="Carlito"/>
              <a:cs typeface="Carlito"/>
            </a:endParaRPr>
          </a:p>
          <a:p>
            <a:pPr marL="317500" marR="5080" indent="-304800">
              <a:lnSpc>
                <a:spcPts val="3020"/>
              </a:lnSpc>
              <a:spcBef>
                <a:spcPts val="165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800" spc="-6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can use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templates to define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functions as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classes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56960"/>
            <a:ext cx="914400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E86A7-CEA2-E2C2-930F-24C030D576F6}"/>
              </a:ext>
            </a:extLst>
          </p:cNvPr>
          <p:cNvSpPr txBox="1"/>
          <p:nvPr/>
        </p:nvSpPr>
        <p:spPr>
          <a:xfrm>
            <a:off x="0" y="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feature not a data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generic, we can write the code to support all the data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called generic programming.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errors will find at compile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 the performance 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 code repetition.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52400"/>
            <a:ext cx="582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sz="4400" spc="-18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z="4400" spc="-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Templates</a:t>
            </a:r>
            <a:endParaRPr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1" y="1165605"/>
            <a:ext cx="8077200" cy="3033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buClr>
                <a:srgbClr val="009999"/>
              </a:buClr>
              <a:tabLst>
                <a:tab pos="316865" algn="l"/>
                <a:tab pos="317500" algn="l"/>
              </a:tabLst>
            </a:pPr>
            <a:r>
              <a:rPr lang="en-US" sz="2400" b="1" spc="-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 b="1" dirty="0">
              <a:latin typeface="Arial"/>
              <a:cs typeface="Arial"/>
            </a:endParaRPr>
          </a:p>
          <a:p>
            <a:pPr marL="1231900" marR="1216025">
              <a:lnSpc>
                <a:spcPct val="1305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template &lt;</a:t>
            </a:r>
            <a:r>
              <a:rPr lang="en-IN" sz="22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spc="-20" dirty="0" err="1">
                <a:solidFill>
                  <a:srgbClr val="FFFFFF"/>
                </a:solidFill>
                <a:latin typeface="Arial"/>
                <a:cs typeface="Arial"/>
              </a:rPr>
              <a:t>Ttype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&gt;  </a:t>
            </a:r>
            <a:endParaRPr lang="en-US" sz="22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31900" marR="1216025">
              <a:lnSpc>
                <a:spcPct val="130500"/>
              </a:lnSpc>
            </a:pPr>
            <a:r>
              <a:rPr lang="en-IN" sz="2200" spc="-5" dirty="0" err="1">
                <a:solidFill>
                  <a:srgbClr val="FFFFFF"/>
                </a:solidFill>
                <a:latin typeface="Arial"/>
                <a:cs typeface="Arial"/>
              </a:rPr>
              <a:t>returntype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function_name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(arguments)</a:t>
            </a:r>
            <a:endParaRPr sz="22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2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1697989">
              <a:lnSpc>
                <a:spcPct val="100000"/>
              </a:lnSpc>
              <a:spcBef>
                <a:spcPts val="805"/>
              </a:spcBef>
              <a:tabLst>
                <a:tab pos="248983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……	// body of template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200" dirty="0">
              <a:latin typeface="Arial"/>
              <a:cs typeface="Arial"/>
            </a:endParaRPr>
          </a:p>
          <a:p>
            <a:pPr marL="1697989">
              <a:lnSpc>
                <a:spcPct val="100000"/>
              </a:lnSpc>
              <a:spcBef>
                <a:spcPts val="80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sz="22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1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56960"/>
            <a:ext cx="914400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8028B-7D02-C93A-16EA-782CBD7CA9CF}"/>
              </a:ext>
            </a:extLst>
          </p:cNvPr>
          <p:cNvSpPr txBox="1"/>
          <p:nvPr/>
        </p:nvSpPr>
        <p:spPr>
          <a:xfrm>
            <a:off x="0" y="0"/>
            <a:ext cx="9144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template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t&gt;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return(a&gt;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b?a:b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c=mymax(6,5);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&lt;&lt;c&lt;&lt;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d=mymax(1.2,3.4);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7FAB0-5B63-45C8-84DD-69D9EA993BB6}"/>
              </a:ext>
            </a:extLst>
          </p:cNvPr>
          <p:cNvSpPr txBox="1"/>
          <p:nvPr/>
        </p:nvSpPr>
        <p:spPr>
          <a:xfrm>
            <a:off x="5105400" y="18288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25771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7F665-7248-0557-7477-C2B221FA01E0}"/>
              </a:ext>
            </a:extLst>
          </p:cNvPr>
          <p:cNvSpPr txBox="1"/>
          <p:nvPr/>
        </p:nvSpPr>
        <p:spPr>
          <a:xfrm>
            <a:off x="0" y="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t&gt;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&lt;&lt;add(5,6)&lt;&lt;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fresult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=add(1.2,1.1);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fresult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5C484-03FC-8E3C-0E32-F9EB511C6995}"/>
              </a:ext>
            </a:extLst>
          </p:cNvPr>
          <p:cNvSpPr txBox="1"/>
          <p:nvPr/>
        </p:nvSpPr>
        <p:spPr>
          <a:xfrm>
            <a:off x="4724400" y="19050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025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76200"/>
            <a:ext cx="480660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</a:t>
            </a:r>
            <a:r>
              <a:rPr spc="-18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4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864982"/>
            <a:ext cx="7958137" cy="43479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17500" marR="5080" indent="-304800">
              <a:lnSpc>
                <a:spcPct val="70000"/>
              </a:lnSpc>
              <a:spcBef>
                <a:spcPts val="825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 can also be declared to operate 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types.  Such class are called class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templates.</a:t>
            </a:r>
            <a:endParaRPr sz="2000" dirty="0">
              <a:latin typeface="Arial"/>
              <a:cs typeface="Arial"/>
            </a:endParaRPr>
          </a:p>
          <a:p>
            <a:pPr marL="317500" marR="587375" indent="-304800">
              <a:lnSpc>
                <a:spcPct val="70000"/>
              </a:lnSpc>
              <a:spcBef>
                <a:spcPts val="1595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class template specifies how individual classes can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  constructed similar to normal class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specification.</a:t>
            </a:r>
            <a:endParaRPr sz="2000" dirty="0">
              <a:latin typeface="Arial"/>
              <a:cs typeface="Arial"/>
            </a:endParaRPr>
          </a:p>
          <a:p>
            <a:pPr marL="317500" marR="321945" indent="-304800">
              <a:lnSpc>
                <a:spcPct val="70000"/>
              </a:lnSpc>
              <a:spcBef>
                <a:spcPts val="1610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These classes model a generic class which support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similar  operations 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types.</a:t>
            </a:r>
            <a:endParaRPr sz="20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75"/>
              </a:spcBef>
              <a:buClr>
                <a:srgbClr val="009999"/>
              </a:buClr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template &lt;class T1, class T2,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…..&gt;</a:t>
            </a:r>
            <a:endParaRPr sz="20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class_name</a:t>
            </a:r>
            <a:endParaRPr sz="20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80"/>
              </a:spcBef>
            </a:pPr>
            <a:r>
              <a:rPr lang="en-US" sz="2000" dirty="0">
                <a:latin typeface="Arial"/>
                <a:cs typeface="Arial"/>
              </a:rPr>
              <a:t>	// body</a:t>
            </a:r>
            <a:endParaRPr sz="2000" dirty="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56960"/>
            <a:ext cx="914400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1440F-D6DA-2AE7-C8B4-214322EF7396}"/>
              </a:ext>
            </a:extLst>
          </p:cNvPr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template&lt;class T&gt;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 n1,n2;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num1,T num2){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n1=num1;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n2=num2;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&lt;&lt;"Addition is:"&lt;&lt;add()&lt;&lt;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&lt;&lt;"Subtraction is:"&lt;&lt;sub()&lt;&lt;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&lt;&lt;"multiplication is:"&lt;&lt;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&lt;&lt;"Division is:"&lt;&lt;div()&lt;&lt;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613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ECE844-587B-BC74-02E9-4049AE868B13}"/>
              </a:ext>
            </a:extLst>
          </p:cNvPr>
          <p:cNvSpPr txBox="1"/>
          <p:nvPr/>
        </p:nvSpPr>
        <p:spPr>
          <a:xfrm>
            <a:off x="0" y="0"/>
            <a:ext cx="9220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 add(){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(n1+n2);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	T sub(){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(n1-n2);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(n1*n2);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 div(){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(n1/n2);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&lt;int&gt; obj(25,12);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&lt;float&gt; obj1(12.4,4.5);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obj1.show();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80216-2582-B8C9-27D7-EC977A5686FC}"/>
              </a:ext>
            </a:extLst>
          </p:cNvPr>
          <p:cNvSpPr txBox="1"/>
          <p:nvPr/>
        </p:nvSpPr>
        <p:spPr>
          <a:xfrm>
            <a:off x="5029200" y="1813034"/>
            <a:ext cx="4343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is:37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is:13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is:300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is:2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is:16.9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is:7.9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is:55.8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is:2.75556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7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</TotalTime>
  <Words>669</Words>
  <Application>Microsoft Office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Carlito</vt:lpstr>
      <vt:lpstr>Century Gothic</vt:lpstr>
      <vt:lpstr>Times New Roman</vt:lpstr>
      <vt:lpstr>Wingdings 3</vt:lpstr>
      <vt:lpstr>Ion</vt:lpstr>
      <vt:lpstr>Templates in C++</vt:lpstr>
      <vt:lpstr>Templates</vt:lpstr>
      <vt:lpstr>PowerPoint Presentation</vt:lpstr>
      <vt:lpstr>Function Templates</vt:lpstr>
      <vt:lpstr>PowerPoint Presentation</vt:lpstr>
      <vt:lpstr>PowerPoint Presentation</vt:lpstr>
      <vt:lpstr>Class Templates</vt:lpstr>
      <vt:lpstr>PowerPoint Presentation</vt:lpstr>
      <vt:lpstr>PowerPoint Presentation</vt:lpstr>
      <vt:lpstr>Applications of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user</dc:creator>
  <cp:lastModifiedBy>Hey!</cp:lastModifiedBy>
  <cp:revision>51</cp:revision>
  <dcterms:created xsi:type="dcterms:W3CDTF">2021-07-27T05:15:09Z</dcterms:created>
  <dcterms:modified xsi:type="dcterms:W3CDTF">2024-05-28T07:10:58Z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2021-07-27T00:00:00Z</vt:filetime>
  </property>
</Properties>
</file>