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CB79-3EEF-3609-40FC-1CC476AA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(GIT-HUB)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65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A5FF8-2E53-2257-D693-4CA2F09F907C}"/>
              </a:ext>
            </a:extLst>
          </p:cNvPr>
          <p:cNvSpPr txBox="1"/>
          <p:nvPr/>
        </p:nvSpPr>
        <p:spPr>
          <a:xfrm>
            <a:off x="0" y="-64008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(GitHub)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our program in online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use GitHub (Global Repository System).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view your coding and download it.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open account: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browser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type GitHub login  click link  already have account login otherwise click create account  enter email  click continue  give password  click continue  give username  click continue  ask Email preferences tick  click continue  click verify  play puzzle click submit  OTP will generate in email  enter it  account will create.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 time login ask some question fill all  finally click continue  scroll it  click project manger  click continue  scroll it  click continue for free (below).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Click new/create repository  give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anyname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click create repository  click uploading an existing file (in quick setup)  upload needed files  click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commit change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13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170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DEPLOYMENT (GIT-HUB)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Hey!</dc:creator>
  <cp:lastModifiedBy>Hey!</cp:lastModifiedBy>
  <cp:revision>16</cp:revision>
  <dcterms:created xsi:type="dcterms:W3CDTF">2024-07-10T08:58:34Z</dcterms:created>
  <dcterms:modified xsi:type="dcterms:W3CDTF">2024-07-10T09:29:45Z</dcterms:modified>
</cp:coreProperties>
</file>