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57" r:id="rId3"/>
    <p:sldId id="258" r:id="rId4"/>
    <p:sldId id="266" r:id="rId5"/>
    <p:sldId id="259" r:id="rId6"/>
    <p:sldId id="265" r:id="rId7"/>
    <p:sldId id="260" r:id="rId8"/>
    <p:sldId id="268" r:id="rId9"/>
    <p:sldId id="269" r:id="rId10"/>
    <p:sldId id="261" r:id="rId11"/>
    <p:sldId id="270" r:id="rId12"/>
    <p:sldId id="271" r:id="rId13"/>
    <p:sldId id="262" r:id="rId14"/>
    <p:sldId id="263" r:id="rId15"/>
    <p:sldId id="264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383" autoAdjust="0"/>
  </p:normalViewPr>
  <p:slideViewPr>
    <p:cSldViewPr snapToGrid="0">
      <p:cViewPr>
        <p:scale>
          <a:sx n="66" d="100"/>
          <a:sy n="66" d="100"/>
        </p:scale>
        <p:origin x="668" y="2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A66B6-83E6-AF96-62A8-477AA6FADE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80DF16-8043-A3C2-2A4F-635C41FF7F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25816C-DC47-7429-4F7A-DA598CF99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58DF7-1321-4CF9-A70B-659A30E20794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597182-B055-E756-5C20-4772D8647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B2801E-A8FF-0AE1-CBDE-8BAF7ADEE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610DF-BA86-4F37-8397-17017C75A1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0554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D48AC-DE7E-25F7-F61B-0A6917569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9BAF6B-5805-4174-1531-A835B7F24E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58CB4B-79B8-AC8A-38A4-B9091FE81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58DF7-1321-4CF9-A70B-659A30E20794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6D6413-0C8D-93FD-DD65-3D8222E52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A5036E-1894-330F-463E-80B7AD7DA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610DF-BA86-4F37-8397-17017C75A1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6299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4E59EE-366C-0650-EE19-34E217669B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497D94-1E3B-92FD-ED87-C70EA8E021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FBB923-E1AC-6612-19DF-02ECEEE2A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58DF7-1321-4CF9-A70B-659A30E20794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F22DCA-1876-CFA1-8705-789779155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07091B-D25E-9D64-C899-8CED3824B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610DF-BA86-4F37-8397-17017C75A1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7696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BFF52-27F2-942E-49F6-8986AB015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C36670-E5F3-3D2E-329B-C17ACADD02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EC96BC-9063-925D-BAFF-1EF809411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58DF7-1321-4CF9-A70B-659A30E20794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061B7F-02F7-72DE-946A-23CFBD8E7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3F1A0F-EA36-238A-4E45-679E8483D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610DF-BA86-4F37-8397-17017C75A1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0847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82559-5BB1-CFCE-262A-21F1AE7BB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BC99A6-7D5E-A227-43C2-4EB9F2542B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CED5C5-3608-F8B3-6DA8-2248785F6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58DF7-1321-4CF9-A70B-659A30E20794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815762-0D32-C488-73A7-1774A92BC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F68D8D-BF6E-BE3E-1000-92652D62F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610DF-BA86-4F37-8397-17017C75A1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3539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66D88-78F4-6A0D-0497-EBD56567F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2FA5C7-BA50-FD1D-D43E-947D95ADC2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3CEDD3-2A68-6381-75F1-AADBBFD7A2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3E93BF-B4E9-C675-73E0-D14E43A4B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58DF7-1321-4CF9-A70B-659A30E20794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005180-3A55-3B77-6B36-6E5D14886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2BE3DA-5DD6-B83F-DE4B-A40A107AA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610DF-BA86-4F37-8397-17017C75A1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1908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F75F4-B154-904C-FB08-EA4BA8A23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BBB9B3-E342-E22C-38E7-792CDAFC81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ADC8D7-7D64-AFB7-2FEC-B04FB8EDAF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51443D-16DB-C434-94C3-FF62356661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8EB437-56FC-E47F-76D3-DCDE2908ED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E63590-BEF4-9E67-9063-5A94FE158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58DF7-1321-4CF9-A70B-659A30E20794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6B45A4-8F6C-F1D1-D894-406DF7AAB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09CDA5-D97A-7B64-D367-ACAC5D105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610DF-BA86-4F37-8397-17017C75A1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438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FF52F-3165-E7DC-F5BF-F42D24541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909D82-ED22-C4E4-F579-165203EF7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58DF7-1321-4CF9-A70B-659A30E20794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DE12F4-E3EF-CE99-C330-B4BB8A3D3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F64F62-4977-1129-2E83-81573521B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610DF-BA86-4F37-8397-17017C75A1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3424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F2A999-D7E7-E558-08AC-71E840542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58DF7-1321-4CF9-A70B-659A30E20794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9C5364-2BDB-3232-9229-74472B180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730222-1283-34DB-0E8C-41A49A5D8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610DF-BA86-4F37-8397-17017C75A1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0817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B4782-51BE-E78D-975A-2EA10A48C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EF152-699B-8191-F077-E97FB85D65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7BDC40-D522-7722-0A34-D984B63F0E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C6636A-00B8-F235-BE9A-5842D3713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58DF7-1321-4CF9-A70B-659A30E20794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FB2EFB-6247-4179-0755-99C2D45CA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AFF19E-2ECC-172B-7124-0F1A36F66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610DF-BA86-4F37-8397-17017C75A1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184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A0FEF-B31A-D304-D814-D400971D9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14025E-CF10-93F8-8E59-1C664553A4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42C3B3-EA9A-52B1-3539-1E887BF7DB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020F72-D1A6-1712-D477-0FA9C8104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58DF7-1321-4CF9-A70B-659A30E20794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CCD80C-BF80-B69C-373B-505DABA71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466C92-2826-F58A-6465-B3210956C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610DF-BA86-4F37-8397-17017C75A1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7431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94C701-ACD0-7568-5D53-5F5435A60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DC852-A761-F53C-79AC-6CF334E0A4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D340A2-4270-6818-9009-357D89FEC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058DF7-1321-4CF9-A70B-659A30E20794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608A00-7AEE-9AC9-5EA7-B2E0B96852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34751F-E060-148C-65BB-99F1158A0B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9610DF-BA86-4F37-8397-17017C75A1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3635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B12E4-1696-FFCC-9A3C-5E09C4E75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139" y="240657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8000" b="1" dirty="0">
                <a:solidFill>
                  <a:schemeClr val="accent2">
                    <a:lumMod val="75000"/>
                  </a:schemeClr>
                </a:solidFill>
                <a:latin typeface="Elephant" panose="02020904090505020303" pitchFamily="18" charset="0"/>
              </a:rPr>
              <a:t>KEYWORDS</a:t>
            </a:r>
            <a:endParaRPr lang="en-IN" sz="80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88371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ACCC2CF-F0EE-34CC-7081-5FD4F3EF94CC}"/>
              </a:ext>
            </a:extLst>
          </p:cNvPr>
          <p:cNvSpPr txBox="1"/>
          <p:nvPr/>
        </p:nvSpPr>
        <p:spPr>
          <a:xfrm>
            <a:off x="0" y="0"/>
            <a:ext cx="1219200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Elephant" panose="02020904090505020303" pitchFamily="18" charset="0"/>
                <a:cs typeface="Times New Roman" panose="02020603050405020304" pitchFamily="18" charset="0"/>
              </a:rPr>
              <a:t>Final: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final keyword is a non-access modifier used for 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classes, variables and methods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which make them non-changeable (impossible to inherit or override).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you make any variable as final, you cannot change the value of final variable(It will be constant).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you try to change value, then compiler will give you error.</a:t>
            </a:r>
          </a:p>
          <a:p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 for using final: (at variable)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class Final {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public static void main(String[]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Final f = new Final();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f.add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(20);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final int x = 10;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int y;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28509F-3AA4-D441-7D2A-9032B61FD9AB}"/>
              </a:ext>
            </a:extLst>
          </p:cNvPr>
          <p:cNvSpPr txBox="1"/>
          <p:nvPr/>
        </p:nvSpPr>
        <p:spPr>
          <a:xfrm>
            <a:off x="6299200" y="3062514"/>
            <a:ext cx="573314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public void add(int y) {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this.y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y;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int result = x + y;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(result);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IN" sz="24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13752F8-5F2B-295F-DDA6-AB74CB473316}"/>
              </a:ext>
            </a:extLst>
          </p:cNvPr>
          <p:cNvCxnSpPr/>
          <p:nvPr/>
        </p:nvCxnSpPr>
        <p:spPr>
          <a:xfrm>
            <a:off x="5478298" y="2862537"/>
            <a:ext cx="0" cy="33237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63177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4064D74-9B66-DA3E-5488-0798EA1A6B85}"/>
              </a:ext>
            </a:extLst>
          </p:cNvPr>
          <p:cNvSpPr txBox="1"/>
          <p:nvPr/>
        </p:nvSpPr>
        <p:spPr>
          <a:xfrm>
            <a:off x="0" y="0"/>
            <a:ext cx="12192000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Program:(at method)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class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finaltry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public static void main(String[]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B b= new B();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b.display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final void display(){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("Welcome");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B extends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finaltry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public void display(){      // cannot override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("hello");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09ACD4E5-8B88-F614-8770-2C9E5D8D422F}"/>
              </a:ext>
            </a:extLst>
          </p:cNvPr>
          <p:cNvSpPr/>
          <p:nvPr/>
        </p:nvSpPr>
        <p:spPr>
          <a:xfrm>
            <a:off x="5911702" y="4210493"/>
            <a:ext cx="489098" cy="87187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5AEE40-11FD-5BF9-C8C3-186CEB28D127}"/>
              </a:ext>
            </a:extLst>
          </p:cNvPr>
          <p:cNvSpPr txBox="1"/>
          <p:nvPr/>
        </p:nvSpPr>
        <p:spPr>
          <a:xfrm>
            <a:off x="6507126" y="4369981"/>
            <a:ext cx="37001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make error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02079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88089E3-D8FE-7143-75D2-7889C0DB143B}"/>
              </a:ext>
            </a:extLst>
          </p:cNvPr>
          <p:cNvSpPr txBox="1"/>
          <p:nvPr/>
        </p:nvSpPr>
        <p:spPr>
          <a:xfrm>
            <a:off x="0" y="-95693"/>
            <a:ext cx="12192000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Program:(at class)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final class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FinalatCLass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void show(){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("Hello world");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Child extends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FinalatCLass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void display(){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super.show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("Welcome");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public static void main(String[]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Child c= new Child();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c.display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B57654-D6A4-742E-52C0-0A8EBB793D0C}"/>
              </a:ext>
            </a:extLst>
          </p:cNvPr>
          <p:cNvSpPr txBox="1"/>
          <p:nvPr/>
        </p:nvSpPr>
        <p:spPr>
          <a:xfrm>
            <a:off x="5709684" y="1084521"/>
            <a:ext cx="6666613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  <a:p>
            <a:pPr lvl="1"/>
            <a:r>
              <a:rPr lang="en-IN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java: cannot inherit from final </a:t>
            </a:r>
            <a:r>
              <a:rPr lang="en-IN" sz="2400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com.keyword.finalerrorexample.FinalatCLass</a:t>
            </a:r>
            <a:endParaRPr lang="en-IN" sz="24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52142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CE6EF04-0FFC-6F83-9590-9443EA1FE08E}"/>
              </a:ext>
            </a:extLst>
          </p:cNvPr>
          <p:cNvSpPr txBox="1"/>
          <p:nvPr/>
        </p:nvSpPr>
        <p:spPr>
          <a:xfrm>
            <a:off x="0" y="0"/>
            <a:ext cx="12192000" cy="7232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Elephant" panose="02020904090505020303" pitchFamily="18" charset="0"/>
                <a:cs typeface="Times New Roman" panose="02020603050405020304" pitchFamily="18" charset="0"/>
              </a:rPr>
              <a:t>Static: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static keyword is a non- access modifier used for 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methods and variables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 methods or attributes can be accessed without creating an object of a class.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‘static’ keyword can’t provide variables, if it is present inside the method.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 for using static: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class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StaticClass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int id;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String name = "Danya";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static String college = "Mar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Ephraem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";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static void display( ){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("College Name : "+college);	</a:t>
            </a:r>
            <a:r>
              <a:rPr lang="en-I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 method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531A1471-8E2B-1C31-3C77-2A45853213B6}"/>
              </a:ext>
            </a:extLst>
          </p:cNvPr>
          <p:cNvSpPr/>
          <p:nvPr/>
        </p:nvSpPr>
        <p:spPr>
          <a:xfrm>
            <a:off x="6608557" y="4282558"/>
            <a:ext cx="217714" cy="1132114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46929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8FF2E18-29CC-0ECD-9B2A-F8037F513AF2}"/>
              </a:ext>
            </a:extLst>
          </p:cNvPr>
          <p:cNvSpPr txBox="1"/>
          <p:nvPr/>
        </p:nvSpPr>
        <p:spPr>
          <a:xfrm>
            <a:off x="0" y="0"/>
            <a:ext cx="12192000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print ( int id, String name){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this.id = id;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this.name = name;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("Id : " + id);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("Name : " + name);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("College :" +college);		</a:t>
            </a:r>
            <a:r>
              <a:rPr lang="en-I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 variable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public static void main (String[]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){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display();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StaticClass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new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StaticClass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sta.print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(2,"Ravi");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2AB3984-D08E-9B51-1649-59ED0D5BE0D8}"/>
              </a:ext>
            </a:extLst>
          </p:cNvPr>
          <p:cNvCxnSpPr>
            <a:cxnSpLocks/>
          </p:cNvCxnSpPr>
          <p:nvPr/>
        </p:nvCxnSpPr>
        <p:spPr>
          <a:xfrm>
            <a:off x="7219507" y="2817628"/>
            <a:ext cx="9569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33228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1F7ADA9-460A-A969-5984-6085EB0BB313}"/>
              </a:ext>
            </a:extLst>
          </p:cNvPr>
          <p:cNvSpPr txBox="1"/>
          <p:nvPr/>
        </p:nvSpPr>
        <p:spPr>
          <a:xfrm>
            <a:off x="0" y="0"/>
            <a:ext cx="1219200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Math: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has many methods that allows to perform mathematical tasks on numbers.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Various methods in Math:</a:t>
            </a:r>
          </a:p>
          <a:p>
            <a:pPr lvl="1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Math.max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x,y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find the highest value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Math.min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x,y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find the lowest value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Math.sqrt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(x)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returns the square root of value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Math.abs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(x)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returns the absolute (positive) value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Math.random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)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returns a random number between 0.0 (inclusive), and 1.0 (exclusive)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15145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0848DD5-0F91-6A3B-16FC-E7279CC6FB98}"/>
              </a:ext>
            </a:extLst>
          </p:cNvPr>
          <p:cNvSpPr txBox="1"/>
          <p:nvPr/>
        </p:nvSpPr>
        <p:spPr>
          <a:xfrm>
            <a:off x="0" y="0"/>
            <a:ext cx="12192000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</a:t>
            </a: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 ( Math )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class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MathExample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public static void main(String[]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Math.max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(4,6));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Math.min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(8,2));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Math.sqrt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(4));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Math.abs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(-3.9));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Math.random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());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567D37-44BB-A127-8704-48AFC93437D3}"/>
              </a:ext>
            </a:extLst>
          </p:cNvPr>
          <p:cNvSpPr txBox="1"/>
          <p:nvPr/>
        </p:nvSpPr>
        <p:spPr>
          <a:xfrm>
            <a:off x="7368363" y="1127051"/>
            <a:ext cx="445504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Maximum : 6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Minimum : 2</a:t>
            </a:r>
          </a:p>
          <a:p>
            <a:pPr lvl="1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Squareroot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2.0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Absolute value : 3.9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value : 0.24209120815407037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0469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DA9090A-6C97-79B7-9D05-2BB4FF0784F9}"/>
              </a:ext>
            </a:extLst>
          </p:cNvPr>
          <p:cNvSpPr txBox="1"/>
          <p:nvPr/>
        </p:nvSpPr>
        <p:spPr>
          <a:xfrm>
            <a:off x="0" y="0"/>
            <a:ext cx="1219200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Elephant" panose="02020904090505020303" pitchFamily="18" charset="0"/>
                <a:cs typeface="Times New Roman" panose="02020603050405020304" pitchFamily="18" charset="0"/>
              </a:rPr>
              <a:t>This :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refers to the current object in a method or constructor.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most common use of the this keyword is to eliminate the confusion between class attributes and parameters with the same name.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can be used in the constructor to call any other overloaded constructor but this keyword should be the first statement in the constructor.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can be used to,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Invoke current class constructor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Invoke current class method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 the current class object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Pass an argument in the method call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Pass an argument in the constructor call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3532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87B92F7-E698-0AB8-6DDF-B98E43DE4298}"/>
              </a:ext>
            </a:extLst>
          </p:cNvPr>
          <p:cNvSpPr txBox="1"/>
          <p:nvPr/>
        </p:nvSpPr>
        <p:spPr>
          <a:xfrm>
            <a:off x="0" y="-14514"/>
            <a:ext cx="12192000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Program: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class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ThisKeyword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public static void main(String[]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//new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ThisKeyword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(1,"Malar","Mar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ephraem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");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ThisKeyword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tis=new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ThisKeyword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tis.display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(2,"Ravi","Sun college");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int id;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String name;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String college;</a:t>
            </a:r>
          </a:p>
        </p:txBody>
      </p:sp>
    </p:spTree>
    <p:extLst>
      <p:ext uri="{BB962C8B-B14F-4D97-AF65-F5344CB8AC3E}">
        <p14:creationId xmlns:p14="http://schemas.microsoft.com/office/powerpoint/2010/main" val="2397184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6342292-4436-14AD-F6E1-E5FDCE6A629B}"/>
              </a:ext>
            </a:extLst>
          </p:cNvPr>
          <p:cNvSpPr txBox="1"/>
          <p:nvPr/>
        </p:nvSpPr>
        <p:spPr>
          <a:xfrm>
            <a:off x="0" y="-85060"/>
            <a:ext cx="12192000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  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ThisKeyword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(int id, String name, String  college){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       this.id=id;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       this.name=name;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      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this.college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=college;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      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(id+"\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n"+name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+"\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n"+college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   }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void display(int id, String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name,String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college){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this.id=id;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this.name=name;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this.college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=college;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(id+"\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n"+name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+"\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n"+college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27583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05C4468-14B7-FAC3-BCBA-07F713ABE61B}"/>
              </a:ext>
            </a:extLst>
          </p:cNvPr>
          <p:cNvSpPr txBox="1"/>
          <p:nvPr/>
        </p:nvSpPr>
        <p:spPr>
          <a:xfrm>
            <a:off x="0" y="0"/>
            <a:ext cx="12192000" cy="6340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Elephant" panose="02020904090505020303" pitchFamily="18" charset="0"/>
                <a:cs typeface="Times New Roman" panose="02020603050405020304" pitchFamily="18" charset="0"/>
              </a:rPr>
              <a:t>Super: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super keyword refers to superclass (Parent) objects.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used to call super class methods, and to access the super class constructor.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most common use of the super keyword is to eliminate the confusion between super classes and sub classes that have methods with the same name.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related to inheritance in java.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Let’s say you have an instance variable or method of same name in subclass and superclass. How will JVM know which one are you referring to; superclass or subclass? That’s where you can use super keyword to refer superclass’s variables, methods or constructor.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 keyword used at three levels: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 level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 level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Constructor level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06332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B4959BC-EBF0-74F2-A1FB-BF6509F3C07D}"/>
              </a:ext>
            </a:extLst>
          </p:cNvPr>
          <p:cNvSpPr txBox="1"/>
          <p:nvPr/>
        </p:nvSpPr>
        <p:spPr>
          <a:xfrm>
            <a:off x="0" y="0"/>
            <a:ext cx="12192000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 for using super: (Variable level)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class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VariableLevel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public static void main(String[]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B b=new B(1,"Roja","CSE","Mar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Ephraem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");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b.show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b.display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A{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int id;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String name;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String dept;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A(int id, String name, String dept){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this.id=id;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this.name=name;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this.dept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=dept;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3192327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1436F01-EE1B-D9CD-543C-42C7AE2A783D}"/>
              </a:ext>
            </a:extLst>
          </p:cNvPr>
          <p:cNvSpPr txBox="1"/>
          <p:nvPr/>
        </p:nvSpPr>
        <p:spPr>
          <a:xfrm>
            <a:off x="0" y="0"/>
            <a:ext cx="121920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void show(){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("ID : "+id+"\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nNAME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"+name+"\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nDEPARTMENT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"+dept);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B extends A{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String college;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B(int id, String name, String dept, String college){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super(id, name, dept);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this.college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=college;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public void display(){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("COLLEGE : "+college);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3337411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1F58F68-5E5A-D3FA-0C83-3AB2E815A61E}"/>
              </a:ext>
            </a:extLst>
          </p:cNvPr>
          <p:cNvSpPr txBox="1"/>
          <p:nvPr/>
        </p:nvSpPr>
        <p:spPr>
          <a:xfrm>
            <a:off x="0" y="0"/>
            <a:ext cx="12192000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 for using super: (Method level)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class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MethodLevel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public static void main(String[]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DerivedClass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d=new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DerivedClass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d.showAll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public void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disply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(){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("I am in first class");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DerivedClass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extends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MethodLevel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public void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showAll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(){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super.disply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("I am in second class");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619798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AF1625F-C328-3427-9C76-C907960755A6}"/>
              </a:ext>
            </a:extLst>
          </p:cNvPr>
          <p:cNvSpPr txBox="1"/>
          <p:nvPr/>
        </p:nvSpPr>
        <p:spPr>
          <a:xfrm>
            <a:off x="0" y="0"/>
            <a:ext cx="12192000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 for using super : (Constructor level)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class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ConstructorLevel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public void show(){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("I am in first class");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public static void main(String[]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new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ChildClass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ChildClass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extends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ConstructorLevel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ChildClass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(){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super.show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("I am in second class");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585380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1627</TotalTime>
  <Words>1479</Words>
  <Application>Microsoft Office PowerPoint</Application>
  <PresentationFormat>Widescreen</PresentationFormat>
  <Paragraphs>237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Light</vt:lpstr>
      <vt:lpstr>Elephant</vt:lpstr>
      <vt:lpstr>Times New Roman</vt:lpstr>
      <vt:lpstr>Wingdings</vt:lpstr>
      <vt:lpstr>Office Theme</vt:lpstr>
      <vt:lpstr>KEYWORDS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KEYWORDS</dc:title>
  <dc:creator>Hey!</dc:creator>
  <cp:lastModifiedBy>Hey!</cp:lastModifiedBy>
  <cp:revision>60</cp:revision>
  <dcterms:created xsi:type="dcterms:W3CDTF">2023-12-19T03:53:28Z</dcterms:created>
  <dcterms:modified xsi:type="dcterms:W3CDTF">2024-06-08T06:08:20Z</dcterms:modified>
</cp:coreProperties>
</file>