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357A-0022-A3FF-E182-CFA36C01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9" y="609600"/>
            <a:ext cx="10178597" cy="33382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Comic Sans MS" panose="030F0702030302020204" pitchFamily="66" charset="0"/>
                <a:ea typeface="Cambria" panose="02040503050406030204" pitchFamily="18" charset="0"/>
              </a:rPr>
              <a:t>SERIALIZATION</a:t>
            </a:r>
            <a:br>
              <a:rPr lang="en-US" sz="8000" b="1" dirty="0">
                <a:latin typeface="Comic Sans MS" panose="030F0702030302020204" pitchFamily="66" charset="0"/>
                <a:ea typeface="Cambria" panose="02040503050406030204" pitchFamily="18" charset="0"/>
              </a:rPr>
            </a:br>
            <a:r>
              <a:rPr lang="en-US" sz="8000" b="1" dirty="0">
                <a:latin typeface="Comic Sans MS" panose="030F0702030302020204" pitchFamily="66" charset="0"/>
                <a:ea typeface="Cambria" panose="02040503050406030204" pitchFamily="18" charset="0"/>
              </a:rPr>
              <a:t>&amp;</a:t>
            </a:r>
            <a:br>
              <a:rPr lang="en-US" sz="8000" b="1" dirty="0">
                <a:latin typeface="Comic Sans MS" panose="030F0702030302020204" pitchFamily="66" charset="0"/>
                <a:ea typeface="Cambria" panose="02040503050406030204" pitchFamily="18" charset="0"/>
              </a:rPr>
            </a:br>
            <a:r>
              <a:rPr lang="en-US" sz="8000" b="1" dirty="0">
                <a:latin typeface="Comic Sans MS" panose="030F0702030302020204" pitchFamily="66" charset="0"/>
                <a:ea typeface="Cambria" panose="02040503050406030204" pitchFamily="18" charset="0"/>
              </a:rPr>
              <a:t>Deserialization</a:t>
            </a:r>
            <a:endParaRPr lang="en-IN" sz="7200" b="1" dirty="0">
              <a:latin typeface="Comic Sans MS" panose="030F0702030302020204" pitchFamily="66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3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E94E75-5A68-0AC4-6870-4A699E0F1FD2}"/>
              </a:ext>
            </a:extLst>
          </p:cNvPr>
          <p:cNvSpPr txBox="1"/>
          <p:nvPr/>
        </p:nvSpPr>
        <p:spPr>
          <a:xfrm>
            <a:off x="0" y="0"/>
            <a:ext cx="12192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Serialization &amp; Deserialization: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a mechanism of writing the state of an object into a byte-stream.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reverse operation of serialization is called deserialization where byte-stream is converted into an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Both process is platform-independent.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serialize an object on one platform and deserialize it on a different platform.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serializing the object, call the </a:t>
            </a:r>
            <a:r>
              <a:rPr lang="en-US" sz="2800" dirty="0" err="1"/>
              <a:t>writeObject</a:t>
            </a:r>
            <a:r>
              <a:rPr lang="en-US" sz="2800" dirty="0"/>
              <a:t>() method of </a:t>
            </a:r>
            <a:r>
              <a:rPr lang="en-US" sz="2800" dirty="0" err="1"/>
              <a:t>ObjectOutputStream</a:t>
            </a:r>
            <a:r>
              <a:rPr lang="en-US" sz="2800" dirty="0"/>
              <a:t>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deserialization, call the </a:t>
            </a:r>
            <a:r>
              <a:rPr lang="en-US" sz="2800" dirty="0" err="1"/>
              <a:t>readObject</a:t>
            </a:r>
            <a:r>
              <a:rPr lang="en-US" sz="2800" dirty="0"/>
              <a:t>() method of </a:t>
            </a:r>
            <a:r>
              <a:rPr lang="en-US" sz="2800" dirty="0" err="1"/>
              <a:t>ObjectInputStream</a:t>
            </a:r>
            <a:r>
              <a:rPr lang="en-US" sz="2800" dirty="0"/>
              <a:t>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Must have to implement the serializable interface for serializing the object.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00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C8F4D3-4AA4-0A33-0A4F-B2A0ED55D0B5}"/>
              </a:ext>
            </a:extLst>
          </p:cNvPr>
          <p:cNvSpPr txBox="1"/>
          <p:nvPr/>
        </p:nvSpPr>
        <p:spPr>
          <a:xfrm>
            <a:off x="0" y="0"/>
            <a:ext cx="12192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Elephant" panose="02020904090505020303" pitchFamily="18" charset="0"/>
              </a:rPr>
              <a:t>Program for Serialization:</a:t>
            </a:r>
          </a:p>
          <a:p>
            <a:r>
              <a:rPr lang="en-IN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java.io.FileOutputStream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java.io.IOException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java.io.ObjectOutputStream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java.io.Serializable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SerializationExample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3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employeeName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Anitha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3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employeeAddress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"Chennai"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3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employeeSalary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"40.5K"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3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employeeId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"A234"</a:t>
            </a:r>
            <a:r>
              <a:rPr lang="en-IN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6266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1E7F69-D3BD-ED5B-1791-46FB2301518B}"/>
              </a:ext>
            </a:extLst>
          </p:cNvPr>
          <p:cNvSpPr txBox="1"/>
          <p:nvPr/>
        </p:nvSpPr>
        <p:spPr>
          <a:xfrm>
            <a:off x="130628" y="116114"/>
            <a:ext cx="12192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en-IN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IN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Hey!</a:t>
            </a:r>
            <a:r>
              <a:rPr lang="en-IN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Desktop</a:t>
            </a:r>
            <a:r>
              <a:rPr lang="en-IN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world.txt"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ObjectOutputStream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objectOutputStream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ObjectOutputStream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objectOutputStream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writeObject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(employee);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objectOutputStream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"Serialized data is saved."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printStackTrace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    }}</a:t>
            </a:r>
          </a:p>
          <a:p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employeeName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employeeAddress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employeeSalary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employeeId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6722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7FB44F-EA90-EB9E-4A3F-9946F53E889F}"/>
              </a:ext>
            </a:extLst>
          </p:cNvPr>
          <p:cNvSpPr txBox="1"/>
          <p:nvPr/>
        </p:nvSpPr>
        <p:spPr>
          <a:xfrm>
            <a:off x="0" y="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latin typeface="Elephant" panose="02020904090505020303" pitchFamily="18" charset="0"/>
            </a:endParaRPr>
          </a:p>
          <a:p>
            <a:r>
              <a:rPr lang="en-US" sz="3600" b="1" dirty="0">
                <a:latin typeface="Elephant" panose="02020904090505020303" pitchFamily="18" charset="0"/>
              </a:rPr>
              <a:t>Program for Deserialization:</a:t>
            </a:r>
          </a:p>
          <a:p>
            <a:pPr lvl="1"/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java.io.FileInputStream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java.io.IOException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java.io.ObjectInputStream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DeSerializationExample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IN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ClassNotFoundException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5116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271573-3E48-894B-946D-6285EBFDCEA3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1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2400" b="1" dirty="0" err="1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"C:</a:t>
            </a:r>
            <a:r>
              <a:rPr lang="en-IN" sz="2400" b="1" dirty="0">
                <a:solidFill>
                  <a:srgbClr val="D7BA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IN" sz="2400" b="1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IN" sz="2400" b="1" dirty="0">
                <a:solidFill>
                  <a:srgbClr val="D7BA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IN" sz="2400" b="1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Hey!</a:t>
            </a:r>
            <a:r>
              <a:rPr lang="en-IN" sz="2400" b="1" dirty="0">
                <a:solidFill>
                  <a:srgbClr val="D7BA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IN" sz="2400" b="1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en-IN" sz="2400" b="1" dirty="0">
                <a:solidFill>
                  <a:srgbClr val="D7BA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IN" sz="2400" b="1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IN" sz="2400" b="1" dirty="0">
                <a:solidFill>
                  <a:srgbClr val="D7BA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IN" sz="2400" b="1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world.txt"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2400" b="1" dirty="0" err="1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employee </a:t>
            </a:r>
            <a:r>
              <a:rPr lang="en-IN" sz="2400" b="1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(Employee) </a:t>
            </a:r>
            <a:r>
              <a:rPr lang="en-IN" sz="24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r>
              <a:rPr lang="en-IN" sz="2400" b="1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1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readObject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IN" sz="2400" b="1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           </a:t>
            </a:r>
            <a:r>
              <a:rPr lang="en-IN" sz="2400" b="1" dirty="0" err="1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objectInputStream.readObject</a:t>
            </a:r>
            <a:r>
              <a:rPr lang="en-IN" sz="2400" b="1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2400" b="1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24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r>
              <a:rPr lang="en-IN" sz="2400" b="1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1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24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IN" sz="2400" b="1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1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pPr lvl="1"/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1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24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400" b="1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1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1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"Employee Details: "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24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400" b="1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1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1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"Name of the employee: "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24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IN" sz="2400" b="1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employeeName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24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400" b="1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1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1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"Name of the employee: "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24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IN" sz="2400" b="1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employeeAddress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24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400" b="1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1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1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"Name of the employee: "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24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IN" sz="2400" b="1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employeeSalary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24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400" b="1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1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1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"Name of the employee: "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24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IN" sz="2400" b="1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IN" sz="24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		}}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84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192</TotalTime>
  <Words>490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Consolas</vt:lpstr>
      <vt:lpstr>Elephant</vt:lpstr>
      <vt:lpstr>Times New Roman</vt:lpstr>
      <vt:lpstr>Celestial</vt:lpstr>
      <vt:lpstr>SERIALIZATION &amp; Deserialization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</dc:title>
  <dc:creator>Hey!</dc:creator>
  <cp:lastModifiedBy>Hey!</cp:lastModifiedBy>
  <cp:revision>8</cp:revision>
  <dcterms:created xsi:type="dcterms:W3CDTF">2024-01-23T08:56:35Z</dcterms:created>
  <dcterms:modified xsi:type="dcterms:W3CDTF">2024-01-29T05:36:28Z</dcterms:modified>
</cp:coreProperties>
</file>