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9658-4560-011B-E246-A9B0C55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26" y="641445"/>
            <a:ext cx="8591214" cy="2006221"/>
          </a:xfrm>
        </p:spPr>
        <p:txBody>
          <a:bodyPr>
            <a:noAutofit/>
          </a:bodyPr>
          <a:lstStyle/>
          <a:p>
            <a:pPr algn="l"/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Transient &amp; INSTANCEOF 			Keyword 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8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1D45D-59FB-A098-BFE4-A63C25BD4334}"/>
              </a:ext>
            </a:extLst>
          </p:cNvPr>
          <p:cNvSpPr txBox="1"/>
          <p:nvPr/>
        </p:nvSpPr>
        <p:spPr>
          <a:xfrm>
            <a:off x="986971" y="0"/>
            <a:ext cx="10392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Program for use class:</a:t>
            </a:r>
          </a:p>
          <a:p>
            <a:pPr lvl="1"/>
            <a:r>
              <a:rPr lang="en-IN" sz="3200" dirty="0"/>
              <a:t>public class </a:t>
            </a:r>
            <a:r>
              <a:rPr lang="en-IN" sz="3200" dirty="0" err="1"/>
              <a:t>UseClass</a:t>
            </a:r>
            <a:r>
              <a:rPr lang="en-IN" sz="3200" dirty="0"/>
              <a:t> {</a:t>
            </a:r>
          </a:p>
          <a:p>
            <a:pPr lvl="1"/>
            <a:r>
              <a:rPr lang="en-IN" sz="3200" dirty="0"/>
              <a:t>}</a:t>
            </a:r>
          </a:p>
          <a:p>
            <a:pPr lvl="1"/>
            <a:r>
              <a:rPr lang="en-IN" sz="3200" dirty="0"/>
              <a:t>class Vehicle extends </a:t>
            </a:r>
            <a:r>
              <a:rPr lang="en-IN" sz="3200" dirty="0" err="1"/>
              <a:t>UseClass</a:t>
            </a:r>
            <a:r>
              <a:rPr lang="en-IN" sz="3200" dirty="0"/>
              <a:t>{</a:t>
            </a:r>
          </a:p>
          <a:p>
            <a:pPr lvl="1"/>
            <a:r>
              <a:rPr lang="en-IN" sz="3200" dirty="0"/>
              <a:t>    public static void main(String[] </a:t>
            </a:r>
            <a:r>
              <a:rPr lang="en-IN" sz="3200" dirty="0" err="1"/>
              <a:t>args</a:t>
            </a:r>
            <a:r>
              <a:rPr lang="en-IN" sz="3200" dirty="0"/>
              <a:t>) {</a:t>
            </a:r>
          </a:p>
          <a:p>
            <a:pPr lvl="1"/>
            <a:r>
              <a:rPr lang="en-IN" sz="3200" dirty="0"/>
              <a:t>        </a:t>
            </a:r>
            <a:r>
              <a:rPr lang="en-IN" sz="3200" dirty="0" err="1"/>
              <a:t>UseClass</a:t>
            </a:r>
            <a:r>
              <a:rPr lang="en-IN" sz="3200" dirty="0"/>
              <a:t> use = new Vehicle();</a:t>
            </a:r>
          </a:p>
          <a:p>
            <a:pPr lvl="1"/>
            <a:r>
              <a:rPr lang="en-IN" sz="3200" dirty="0"/>
              <a:t>        </a:t>
            </a:r>
            <a:r>
              <a:rPr lang="en-IN" sz="3200" dirty="0" err="1"/>
              <a:t>boolean</a:t>
            </a:r>
            <a:r>
              <a:rPr lang="en-IN" sz="3200" dirty="0"/>
              <a:t> </a:t>
            </a:r>
            <a:r>
              <a:rPr lang="en-IN" sz="3200" dirty="0" err="1"/>
              <a:t>resultclass</a:t>
            </a:r>
            <a:r>
              <a:rPr lang="en-IN" sz="3200" dirty="0"/>
              <a:t> = use </a:t>
            </a:r>
            <a:r>
              <a:rPr lang="en-IN" sz="3200" dirty="0" err="1"/>
              <a:t>instanceof</a:t>
            </a:r>
            <a:r>
              <a:rPr lang="en-IN" sz="3200" dirty="0"/>
              <a:t> Vehicle;</a:t>
            </a:r>
          </a:p>
          <a:p>
            <a:pPr lvl="1"/>
            <a:r>
              <a:rPr lang="en-IN" sz="3200" dirty="0"/>
              <a:t>        </a:t>
            </a:r>
            <a:r>
              <a:rPr lang="en-IN" sz="3200" dirty="0" err="1"/>
              <a:t>System.out.println</a:t>
            </a:r>
            <a:r>
              <a:rPr lang="en-IN" sz="3200" dirty="0"/>
              <a:t>("The result is : " +</a:t>
            </a:r>
            <a:r>
              <a:rPr lang="en-IN" sz="3200" dirty="0" err="1"/>
              <a:t>resultclass</a:t>
            </a:r>
            <a:r>
              <a:rPr lang="en-IN" sz="3200" dirty="0"/>
              <a:t>);</a:t>
            </a:r>
          </a:p>
          <a:p>
            <a:pPr lvl="1"/>
            <a:r>
              <a:rPr lang="en-IN" sz="3200" dirty="0"/>
              <a:t>    }</a:t>
            </a:r>
          </a:p>
          <a:p>
            <a:pPr lvl="1"/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7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845C6-1437-02B3-A134-EB9E82C5E66A}"/>
              </a:ext>
            </a:extLst>
          </p:cNvPr>
          <p:cNvSpPr txBox="1"/>
          <p:nvPr/>
        </p:nvSpPr>
        <p:spPr>
          <a:xfrm>
            <a:off x="1001486" y="14514"/>
            <a:ext cx="1034868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Program for use class &amp; interface:</a:t>
            </a:r>
          </a:p>
          <a:p>
            <a:pPr lvl="1"/>
            <a:r>
              <a:rPr lang="en-IN" sz="2400" dirty="0"/>
              <a:t>public class </a:t>
            </a:r>
            <a:r>
              <a:rPr lang="en-IN" sz="2400" dirty="0" err="1"/>
              <a:t>UseClsNdInterface</a:t>
            </a:r>
            <a:r>
              <a:rPr lang="en-IN" sz="2400" dirty="0"/>
              <a:t> {</a:t>
            </a:r>
          </a:p>
          <a:p>
            <a:pPr lvl="1"/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pPr lvl="1"/>
            <a:r>
              <a:rPr lang="en-IN" sz="2400" dirty="0"/>
              <a:t>        Pizza </a:t>
            </a:r>
            <a:r>
              <a:rPr lang="en-IN" sz="2400" dirty="0" err="1"/>
              <a:t>pizza</a:t>
            </a:r>
            <a:r>
              <a:rPr lang="en-IN" sz="2400" dirty="0"/>
              <a:t> = new </a:t>
            </a:r>
            <a:r>
              <a:rPr lang="en-IN" sz="2400" dirty="0" err="1"/>
              <a:t>VegPizza</a:t>
            </a:r>
            <a:r>
              <a:rPr lang="en-IN" sz="2400" dirty="0"/>
              <a:t>();</a:t>
            </a:r>
          </a:p>
          <a:p>
            <a:pPr lvl="1"/>
            <a:r>
              <a:rPr lang="en-IN" sz="2400" dirty="0"/>
              <a:t>        Pizza nonpizza = new </a:t>
            </a:r>
            <a:r>
              <a:rPr lang="en-IN" sz="2400" dirty="0" err="1"/>
              <a:t>NonVegPizza</a:t>
            </a:r>
            <a:r>
              <a:rPr lang="en-IN" sz="2400" dirty="0"/>
              <a:t>();</a:t>
            </a:r>
          </a:p>
          <a:p>
            <a:pPr lvl="1"/>
            <a:r>
              <a:rPr lang="en-IN" sz="2400" dirty="0"/>
              <a:t>        test(pizza);</a:t>
            </a:r>
          </a:p>
          <a:p>
            <a:pPr lvl="1"/>
            <a:r>
              <a:rPr lang="en-IN" sz="2400" dirty="0"/>
              <a:t>        test(nonpizza);</a:t>
            </a:r>
          </a:p>
          <a:p>
            <a:pPr lvl="1"/>
            <a:r>
              <a:rPr lang="en-IN" sz="2400" dirty="0"/>
              <a:t>    }</a:t>
            </a:r>
          </a:p>
          <a:p>
            <a:pPr lvl="1"/>
            <a:r>
              <a:rPr lang="en-IN" sz="2400" dirty="0"/>
              <a:t>    static void test(Pizza pizza){</a:t>
            </a:r>
          </a:p>
          <a:p>
            <a:pPr lvl="1"/>
            <a:r>
              <a:rPr lang="en-IN" sz="2400" dirty="0"/>
              <a:t>        if (pizza </a:t>
            </a:r>
            <a:r>
              <a:rPr lang="en-IN" sz="2400" dirty="0" err="1"/>
              <a:t>instanceof</a:t>
            </a:r>
            <a:r>
              <a:rPr lang="en-IN" sz="2400" dirty="0"/>
              <a:t> </a:t>
            </a:r>
            <a:r>
              <a:rPr lang="en-IN" sz="2400" dirty="0" err="1"/>
              <a:t>VegPizza</a:t>
            </a:r>
            <a:r>
              <a:rPr lang="en-IN" sz="2400" dirty="0"/>
              <a:t>) {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pizza.back</a:t>
            </a:r>
            <a:r>
              <a:rPr lang="en-IN" sz="2400" dirty="0"/>
              <a:t>();</a:t>
            </a:r>
          </a:p>
          <a:p>
            <a:pPr lvl="1"/>
            <a:r>
              <a:rPr lang="en-IN" sz="2400" dirty="0"/>
              <a:t>        }</a:t>
            </a:r>
          </a:p>
          <a:p>
            <a:pPr lvl="1"/>
            <a:r>
              <a:rPr lang="en-IN" sz="2400" dirty="0"/>
              <a:t>        if (pizza </a:t>
            </a:r>
            <a:r>
              <a:rPr lang="en-IN" sz="2400" dirty="0" err="1"/>
              <a:t>instanceof</a:t>
            </a:r>
            <a:r>
              <a:rPr lang="en-IN" sz="2400" dirty="0"/>
              <a:t> </a:t>
            </a:r>
            <a:r>
              <a:rPr lang="en-IN" sz="2400" dirty="0" err="1"/>
              <a:t>NonVegPizza</a:t>
            </a:r>
            <a:r>
              <a:rPr lang="en-IN" sz="2400" dirty="0"/>
              <a:t>){</a:t>
            </a:r>
          </a:p>
          <a:p>
            <a:pPr lvl="1"/>
            <a:r>
              <a:rPr lang="en-IN" sz="2400" dirty="0"/>
              <a:t>            </a:t>
            </a:r>
            <a:r>
              <a:rPr lang="en-IN" sz="2400" dirty="0" err="1"/>
              <a:t>pizza.back</a:t>
            </a:r>
            <a:r>
              <a:rPr lang="en-IN" sz="2400" dirty="0"/>
              <a:t>();</a:t>
            </a:r>
          </a:p>
          <a:p>
            <a:pPr lvl="1"/>
            <a:r>
              <a:rPr lang="en-IN" sz="2400" dirty="0"/>
              <a:t>        }</a:t>
            </a:r>
          </a:p>
          <a:p>
            <a:pPr lvl="1"/>
            <a:r>
              <a:rPr lang="en-IN" sz="2400" dirty="0"/>
              <a:t>    }</a:t>
            </a:r>
          </a:p>
          <a:p>
            <a:pPr lvl="1"/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73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F926E-5926-D27E-7AA0-388C58D39B4B}"/>
              </a:ext>
            </a:extLst>
          </p:cNvPr>
          <p:cNvSpPr txBox="1"/>
          <p:nvPr/>
        </p:nvSpPr>
        <p:spPr>
          <a:xfrm>
            <a:off x="1001486" y="0"/>
            <a:ext cx="103922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interface Pizza{</a:t>
            </a:r>
          </a:p>
          <a:p>
            <a:r>
              <a:rPr lang="en-IN" sz="2800" dirty="0"/>
              <a:t>    public void back();</a:t>
            </a:r>
          </a:p>
          <a:p>
            <a:r>
              <a:rPr lang="en-IN" sz="2800" dirty="0"/>
              <a:t>}</a:t>
            </a:r>
          </a:p>
          <a:p>
            <a:r>
              <a:rPr lang="en-IN" sz="2800" dirty="0"/>
              <a:t>class </a:t>
            </a:r>
            <a:r>
              <a:rPr lang="en-IN" sz="2800" dirty="0" err="1"/>
              <a:t>VegPizza</a:t>
            </a:r>
            <a:r>
              <a:rPr lang="en-IN" sz="2800" dirty="0"/>
              <a:t> implements Pizza{</a:t>
            </a:r>
          </a:p>
          <a:p>
            <a:r>
              <a:rPr lang="en-IN" sz="2800" dirty="0"/>
              <a:t>    public void back(){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("Veg pizza");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}</a:t>
            </a:r>
          </a:p>
          <a:p>
            <a:r>
              <a:rPr lang="en-IN" sz="2800" dirty="0"/>
              <a:t>class </a:t>
            </a:r>
            <a:r>
              <a:rPr lang="en-IN" sz="2800" dirty="0" err="1"/>
              <a:t>NonVegPizza</a:t>
            </a:r>
            <a:r>
              <a:rPr lang="en-IN" sz="2800" dirty="0"/>
              <a:t> implements Pizza{</a:t>
            </a:r>
          </a:p>
          <a:p>
            <a:r>
              <a:rPr lang="en-IN" sz="2800" dirty="0"/>
              <a:t>    public void back(){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</a:t>
            </a:r>
            <a:r>
              <a:rPr lang="en-IN" sz="2800" dirty="0" err="1"/>
              <a:t>NonVegPizza</a:t>
            </a:r>
            <a:r>
              <a:rPr lang="en-IN" sz="2800" dirty="0"/>
              <a:t>");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67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FAB4-C6EB-0ED9-E92F-9D45AA57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7" y="1272513"/>
            <a:ext cx="7958331" cy="1077229"/>
          </a:xfrm>
        </p:spPr>
        <p:txBody>
          <a:bodyPr/>
          <a:lstStyle/>
          <a:p>
            <a:pPr algn="l"/>
            <a:r>
              <a:rPr lang="en-US" sz="3600" b="1" dirty="0"/>
              <a:t>Transient</a:t>
            </a:r>
            <a:r>
              <a:rPr lang="en-US" sz="3200" b="1" dirty="0"/>
              <a:t>:</a:t>
            </a:r>
            <a:br>
              <a:rPr lang="en-US" sz="32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49B-4DF7-AAB5-3788-632E3042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8" y="963545"/>
            <a:ext cx="7796540" cy="3997828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 transient keyword is used in serialization.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define any data member as transient keyword, it will not be serialized.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2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BE416-F3B8-D1CA-8478-1542305ED54C}"/>
              </a:ext>
            </a:extLst>
          </p:cNvPr>
          <p:cNvSpPr txBox="1"/>
          <p:nvPr/>
        </p:nvSpPr>
        <p:spPr>
          <a:xfrm>
            <a:off x="996286" y="0"/>
            <a:ext cx="11195713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Program: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java.io.Serializable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0EC7D-E45D-409E-4453-6D9E57DEBE3B}"/>
              </a:ext>
            </a:extLst>
          </p:cNvPr>
          <p:cNvSpPr txBox="1"/>
          <p:nvPr/>
        </p:nvSpPr>
        <p:spPr>
          <a:xfrm>
            <a:off x="5349922" y="3002507"/>
            <a:ext cx="5845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setAge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B2753D-215E-077D-DADC-5A5AB4B2944D}"/>
              </a:ext>
            </a:extLst>
          </p:cNvPr>
          <p:cNvCxnSpPr/>
          <p:nvPr/>
        </p:nvCxnSpPr>
        <p:spPr>
          <a:xfrm>
            <a:off x="5254388" y="3002507"/>
            <a:ext cx="0" cy="412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BA690-5F74-944C-D2F5-AB27E3C2C01C}"/>
              </a:ext>
            </a:extLst>
          </p:cNvPr>
          <p:cNvSpPr txBox="1"/>
          <p:nvPr/>
        </p:nvSpPr>
        <p:spPr>
          <a:xfrm>
            <a:off x="982639" y="0"/>
            <a:ext cx="1120936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java.io.FileNotFoundException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serializationDemo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writeEmployeeObject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writeEmployeeObject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561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2A012-B2E9-92C0-6578-E34FEFA7A4E9}"/>
              </a:ext>
            </a:extLst>
          </p:cNvPr>
          <p:cNvSpPr txBox="1"/>
          <p:nvPr/>
        </p:nvSpPr>
        <p:spPr>
          <a:xfrm>
            <a:off x="996287" y="0"/>
            <a:ext cx="1119571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"anu.txt"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"Aaliya"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 is : 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 is : 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 is : 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(employee);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"Successfully written"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728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CE0BA-B5F4-A4B9-E8AC-2816FC1C621A}"/>
              </a:ext>
            </a:extLst>
          </p:cNvPr>
          <p:cNvSpPr txBox="1"/>
          <p:nvPr/>
        </p:nvSpPr>
        <p:spPr>
          <a:xfrm>
            <a:off x="996287" y="0"/>
            <a:ext cx="111957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java.io.FileInputStream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java.io.FileNotFoundException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java.io.ObjectInputStream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ClassNotFoundException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DeSerializationDemo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deSerializationDemo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readEmployeeObject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readEmployeeObject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ClassNotFoundException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110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0F072-9CD8-B6F8-D543-46BB2576C7A7}"/>
              </a:ext>
            </a:extLst>
          </p:cNvPr>
          <p:cNvSpPr txBox="1"/>
          <p:nvPr/>
        </p:nvSpPr>
        <p:spPr>
          <a:xfrm>
            <a:off x="996287" y="14514"/>
            <a:ext cx="1119571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"anu.txt"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(Employee)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readObject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 is : 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 is : 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 is : 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"Successfully read."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101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CFA28-3176-564C-82CC-BD15F9B7F378}"/>
              </a:ext>
            </a:extLst>
          </p:cNvPr>
          <p:cNvSpPr txBox="1"/>
          <p:nvPr/>
        </p:nvSpPr>
        <p:spPr>
          <a:xfrm>
            <a:off x="986971" y="0"/>
            <a:ext cx="103196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instanceof</a:t>
            </a:r>
            <a:r>
              <a:rPr lang="en-US" sz="3600" b="1" dirty="0"/>
              <a:t> Keyword: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instanceof</a:t>
            </a:r>
            <a:r>
              <a:rPr lang="en-US" sz="2800" dirty="0"/>
              <a:t> keyword checks whether an object is an instance of a specific variable or class or subclass or an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instanceof</a:t>
            </a:r>
            <a:r>
              <a:rPr lang="en-US" sz="2800" dirty="0"/>
              <a:t> keyword compares the instance with type.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return value is either true or false.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6058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4EADB-649F-1914-CCEF-33FB9D3E819B}"/>
              </a:ext>
            </a:extLst>
          </p:cNvPr>
          <p:cNvSpPr txBox="1"/>
          <p:nvPr/>
        </p:nvSpPr>
        <p:spPr>
          <a:xfrm>
            <a:off x="1001486" y="0"/>
            <a:ext cx="1029062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Program for use variable:</a:t>
            </a:r>
          </a:p>
          <a:p>
            <a:pPr lvl="1"/>
            <a:r>
              <a:rPr lang="en-IN" sz="2800" dirty="0"/>
              <a:t>public class </a:t>
            </a:r>
            <a:r>
              <a:rPr lang="en-IN" sz="2800" dirty="0" err="1"/>
              <a:t>UsingVariable</a:t>
            </a:r>
            <a:r>
              <a:rPr lang="en-IN" sz="2800" dirty="0"/>
              <a:t> {</a:t>
            </a:r>
          </a:p>
          <a:p>
            <a:pPr lvl="1"/>
            <a:r>
              <a:rPr lang="en-IN" sz="2800" dirty="0"/>
              <a:t>    public static void 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</a:p>
          <a:p>
            <a:pPr lvl="1"/>
            <a:r>
              <a:rPr lang="en-IN" sz="2800" dirty="0"/>
              <a:t>        </a:t>
            </a:r>
            <a:r>
              <a:rPr lang="en-IN" sz="2800" dirty="0" err="1"/>
              <a:t>usingVariableChecking</a:t>
            </a:r>
            <a:r>
              <a:rPr lang="en-IN" sz="2800" dirty="0"/>
              <a:t>();</a:t>
            </a:r>
          </a:p>
          <a:p>
            <a:pPr lvl="1"/>
            <a:r>
              <a:rPr lang="en-IN" sz="2800" dirty="0"/>
              <a:t>    }</a:t>
            </a:r>
          </a:p>
          <a:p>
            <a:pPr lvl="1"/>
            <a:r>
              <a:rPr lang="en-IN" sz="2800" dirty="0"/>
              <a:t>    public static void </a:t>
            </a:r>
            <a:r>
              <a:rPr lang="en-IN" sz="2800" dirty="0" err="1"/>
              <a:t>usingVariableChecking</a:t>
            </a:r>
            <a:r>
              <a:rPr lang="en-IN" sz="2800" dirty="0"/>
              <a:t>(){</a:t>
            </a:r>
          </a:p>
          <a:p>
            <a:pPr lvl="1"/>
            <a:r>
              <a:rPr lang="en-IN" sz="2800" dirty="0"/>
              <a:t>        String name="Hello";</a:t>
            </a:r>
          </a:p>
          <a:p>
            <a:pPr lvl="1"/>
            <a:r>
              <a:rPr lang="en-IN" sz="2800" dirty="0"/>
              <a:t>        </a:t>
            </a:r>
            <a:r>
              <a:rPr lang="en-IN" sz="2800" dirty="0" err="1"/>
              <a:t>boolean</a:t>
            </a:r>
            <a:r>
              <a:rPr lang="en-IN" sz="2800" dirty="0"/>
              <a:t> result=name </a:t>
            </a:r>
            <a:r>
              <a:rPr lang="en-IN" sz="2800" dirty="0" err="1"/>
              <a:t>instanceof</a:t>
            </a:r>
            <a:r>
              <a:rPr lang="en-IN" sz="2800" dirty="0"/>
              <a:t> String;</a:t>
            </a:r>
          </a:p>
          <a:p>
            <a:pPr lvl="1"/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("The result is : " +result);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        //variable value null means output is false</a:t>
            </a:r>
          </a:p>
          <a:p>
            <a:pPr lvl="1"/>
            <a:r>
              <a:rPr lang="en-IN" sz="2800" dirty="0"/>
              <a:t>        String </a:t>
            </a:r>
            <a:r>
              <a:rPr lang="en-IN" sz="2800" dirty="0" err="1"/>
              <a:t>namenull</a:t>
            </a:r>
            <a:r>
              <a:rPr lang="en-IN" sz="2800" dirty="0"/>
              <a:t>=null;</a:t>
            </a:r>
          </a:p>
          <a:p>
            <a:pPr lvl="1"/>
            <a:r>
              <a:rPr lang="en-IN" sz="2800" dirty="0"/>
              <a:t>        </a:t>
            </a:r>
            <a:r>
              <a:rPr lang="en-IN" sz="2800" dirty="0" err="1"/>
              <a:t>boolean</a:t>
            </a:r>
            <a:r>
              <a:rPr lang="en-IN" sz="2800" dirty="0"/>
              <a:t> </a:t>
            </a:r>
            <a:r>
              <a:rPr lang="en-IN" sz="2800" dirty="0" err="1"/>
              <a:t>resultnull</a:t>
            </a:r>
            <a:r>
              <a:rPr lang="en-IN" sz="2800" dirty="0"/>
              <a:t>=</a:t>
            </a:r>
            <a:r>
              <a:rPr lang="en-IN" sz="2800" dirty="0" err="1"/>
              <a:t>namenull</a:t>
            </a:r>
            <a:r>
              <a:rPr lang="en-IN" sz="2800" dirty="0"/>
              <a:t> </a:t>
            </a:r>
            <a:r>
              <a:rPr lang="en-IN" sz="2800" dirty="0" err="1"/>
              <a:t>instanceof</a:t>
            </a:r>
            <a:r>
              <a:rPr lang="en-IN" sz="2800" dirty="0"/>
              <a:t> String;</a:t>
            </a:r>
          </a:p>
          <a:p>
            <a:pPr lvl="1"/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("The result is : " +</a:t>
            </a:r>
            <a:r>
              <a:rPr lang="en-IN" sz="2800" dirty="0" err="1"/>
              <a:t>resultnull</a:t>
            </a:r>
            <a:r>
              <a:rPr lang="en-IN" sz="2800" dirty="0"/>
              <a:t>);</a:t>
            </a:r>
          </a:p>
          <a:p>
            <a:pPr lvl="1"/>
            <a:r>
              <a:rPr lang="en-IN" sz="2800" dirty="0"/>
              <a:t>    }</a:t>
            </a:r>
          </a:p>
          <a:p>
            <a:pPr lvl="1"/>
            <a:r>
              <a:rPr lang="en-IN" sz="2800" dirty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7184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156</TotalTime>
  <Words>950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Consolas</vt:lpstr>
      <vt:lpstr>MS Shell Dlg 2</vt:lpstr>
      <vt:lpstr>Times New Roman</vt:lpstr>
      <vt:lpstr>Wingdings</vt:lpstr>
      <vt:lpstr>Wingdings 3</vt:lpstr>
      <vt:lpstr>Madison</vt:lpstr>
      <vt:lpstr> Transient &amp; INSTANCEOF    Keyword </vt:lpstr>
      <vt:lpstr>Transient: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Transient Keyword </dc:title>
  <dc:creator>Hey!</dc:creator>
  <cp:lastModifiedBy>Hey!</cp:lastModifiedBy>
  <cp:revision>24</cp:revision>
  <dcterms:created xsi:type="dcterms:W3CDTF">2024-01-23T11:15:36Z</dcterms:created>
  <dcterms:modified xsi:type="dcterms:W3CDTF">2024-06-07T04:59:12Z</dcterms:modified>
</cp:coreProperties>
</file>