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AD7E-5DF9-93C9-BE96-5F0401B5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20" y="139337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JAVA-8 FEATURES</a:t>
            </a:r>
            <a:endParaRPr lang="en-IN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16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552630-0D05-BDD0-72F1-B6A539824FF5}"/>
              </a:ext>
            </a:extLst>
          </p:cNvPr>
          <p:cNvSpPr txBox="1"/>
          <p:nvPr/>
        </p:nvSpPr>
        <p:spPr>
          <a:xfrm>
            <a:off x="0" y="0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2.One argument passing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OneArguPas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show(String input);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OneArg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OneArguPas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= (input)-&gt;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("Hello" + " " +input);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one.show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("Ravi");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832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665001-4CAC-B53A-885C-CF594C31B8FF}"/>
              </a:ext>
            </a:extLst>
          </p:cNvPr>
          <p:cNvSpPr txBox="1"/>
          <p:nvPr/>
        </p:nvSpPr>
        <p:spPr>
          <a:xfrm>
            <a:off x="0" y="0"/>
            <a:ext cx="12192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3.Two argument passing: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TwoArguPas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sum(int a, int b);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Display{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TwoArguPas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=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)-&gt;{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("Addition is : " +(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de.sum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(3,6);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497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6192EA-3971-FB6E-CF75-378B0AFFFDE1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4.apply business logic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BusinessLogic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sub(int a, int b);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Subtraction{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BusinessLogic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de2 =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)-&gt;{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if (a&gt;b){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throw new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RuntimeException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("Message");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else 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("Subtraction is : " +(a-b));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de2.sub(6,10);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2421890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166935-8F40-7B5F-566A-5D38CBE62546}"/>
              </a:ext>
            </a:extLst>
          </p:cNvPr>
          <p:cNvSpPr txBox="1"/>
          <p:nvPr/>
        </p:nvSpPr>
        <p:spPr>
          <a:xfrm>
            <a:off x="0" y="0"/>
            <a:ext cx="12192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functional interface: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 interface are,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Interface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 Interface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 Interface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functional interface: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Consumer&lt;T&gt; is an built in functional interface introduced in java 8.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consumer interface has only one single method is called accept().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accept a single argument of any data type and does not return any result.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accept(T t);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 accept() -&gt; consumer method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T	-&gt; Generic type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t	-&gt; input or argument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19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43736C-8E12-8746-EECF-C448FFE0EF6B}"/>
              </a:ext>
            </a:extLst>
          </p:cNvPr>
          <p:cNvSpPr txBox="1"/>
          <p:nvPr/>
        </p:nvSpPr>
        <p:spPr>
          <a:xfrm>
            <a:off x="0" y="0"/>
            <a:ext cx="12192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Using lambda expression: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java.util.Arrays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java.util.List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java.util.function.Consumer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ConsumerLambdaExample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      Consumer&lt;Integer&gt;consumer = t-&gt;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value of T is : " +t);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consumer.accept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//........create  a list using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method{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consumer interface}</a:t>
            </a: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List&lt;String&gt;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fruitlist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apple","mango","banana","orange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fruitlist.stream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(t-&gt;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fruitlists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: " +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fruitlist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022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5219BB-264C-50EA-A503-55E917A6BB88}"/>
              </a:ext>
            </a:extLst>
          </p:cNvPr>
          <p:cNvSpPr txBox="1"/>
          <p:nvPr/>
        </p:nvSpPr>
        <p:spPr>
          <a:xfrm>
            <a:off x="0" y="0"/>
            <a:ext cx="12192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using functional interface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java.util.function.Consumer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ConsumerImplExample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Consumer&lt;Integer&gt; 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@Override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accept(Integer t) 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value is : " +t);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ConsumerImplExample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consumerExample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ConsumerImplExample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consumerExample.accept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(10);</a:t>
            </a: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Consumer&lt;Integer&gt; consumer = new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ConsumerImplExample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consumer.accept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0697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F9DCD5-A4FA-6542-02E6-DBD3E786354F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 functional interface: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used for conditional check.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has only one single method is called test().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may be true or false depending on the value of its variable.</a:t>
            </a:r>
          </a:p>
          <a:p>
            <a:endParaRPr lang="en-IN" sz="3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IN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IN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test(T t);</a:t>
            </a:r>
          </a:p>
          <a:p>
            <a:endParaRPr lang="en-IN" sz="3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980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793A98-3AF0-A697-9B12-18809938CE15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using lambda expression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java.util.function.Predicate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PredicateLambdaEx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Predicate&lt;Integer&gt; predicate = t -&gt; 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if (t%2 == 0){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number is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return true;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else 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number is odd");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return false;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predicate.test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6883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183FAE-CCB2-1C21-189F-810F1C94D120}"/>
              </a:ext>
            </a:extLst>
          </p:cNvPr>
          <p:cNvSpPr txBox="1"/>
          <p:nvPr/>
        </p:nvSpPr>
        <p:spPr>
          <a:xfrm>
            <a:off x="0" y="0"/>
            <a:ext cx="12192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using functional interface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java.util.function.Predicate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PredicateImp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Predicate&lt;Integer&gt; 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@Override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test(Integer t) 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(t%2 == 0){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number is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true;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}else 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number is odd");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false;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Predicate&lt;Integer&gt; predicate = new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PredicateImp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predicate.test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1477417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46E745-443C-A5CA-F7E0-48E1081CE14F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using filter method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java.util.Arrays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java.util.List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java.util.function.Predicate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PredicateFilter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Predicate&lt;Integer&gt; predicate = t -&gt; t%2 == 0;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predicate.test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(4));</a:t>
            </a:r>
          </a:p>
          <a:p>
            <a:pPr lvl="1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List&lt;Integer&gt;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listone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(1,2,3,4,5);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listone.stream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().filter(predicate).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(t-&gt;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("Print the number is : " +t));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418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36E0AC-4985-512E-2535-B6AE9910FECE}"/>
              </a:ext>
            </a:extLst>
          </p:cNvPr>
          <p:cNvSpPr txBox="1"/>
          <p:nvPr/>
        </p:nvSpPr>
        <p:spPr>
          <a:xfrm>
            <a:off x="0" y="0"/>
            <a:ext cx="12192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8 introduced lambda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expression through which we can represent at Anonymous function.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Anonymous means Nameless or unknow function.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the method we don’t have any name or access specifier.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()-&gt;body;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 () - Parameter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-&gt; - Expression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-&gt;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(“lambda expression”);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expression can be applicable for functional interface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746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4AA549-0471-4560-8FBB-77A85A41314B}"/>
              </a:ext>
            </a:extLst>
          </p:cNvPr>
          <p:cNvSpPr txBox="1"/>
          <p:nvPr/>
        </p:nvSpPr>
        <p:spPr>
          <a:xfrm>
            <a:off x="0" y="0"/>
            <a:ext cx="121920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 Functional Interface: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Supplier can be used in all context where, there is no input but an output expected.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 get();</a:t>
            </a:r>
          </a:p>
          <a:p>
            <a:endParaRPr lang="en-IN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Example:using</a:t>
            </a: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functional interface</a:t>
            </a:r>
          </a:p>
          <a:p>
            <a:pPr lvl="1"/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java.util.function.Supplier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/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 class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SupplierImp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implements Supplier&lt;String&gt; {</a:t>
            </a:r>
          </a:p>
          <a:p>
            <a:pPr lvl="1"/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@Override</a:t>
            </a:r>
          </a:p>
          <a:p>
            <a:pPr lvl="1"/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public String get() {</a:t>
            </a:r>
          </a:p>
          <a:p>
            <a:pPr lvl="1"/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"Hi, how are you";</a:t>
            </a:r>
          </a:p>
          <a:p>
            <a:pPr lvl="1"/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 lvl="1"/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 lvl="1"/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Supplier&lt;String&gt; supplier = new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SupplierImp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supplier.get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</a:p>
          <a:p>
            <a:pPr lvl="1"/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	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251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4E565E-DFAF-36B4-CC38-171A7C27D761}"/>
              </a:ext>
            </a:extLst>
          </p:cNvPr>
          <p:cNvSpPr txBox="1"/>
          <p:nvPr/>
        </p:nvSpPr>
        <p:spPr>
          <a:xfrm>
            <a:off x="0" y="0"/>
            <a:ext cx="121920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using lambda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java.util.Arrays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java.util.List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java.util.function.Supplier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SupplierLambda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Supplier&lt;String&gt; supplier = () -&gt; "Hi";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supplier.get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//......using list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List&lt;String&gt; list =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a","b","c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list.stream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findAny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orElseGet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(supplier));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990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0CE7FF-FD53-9BE4-94F2-8A16D97BFD4C}"/>
              </a:ext>
            </a:extLst>
          </p:cNvPr>
          <p:cNvSpPr txBox="1"/>
          <p:nvPr/>
        </p:nvSpPr>
        <p:spPr>
          <a:xfrm>
            <a:off x="0" y="0"/>
            <a:ext cx="12192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AnonymousFunction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Main(){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NormalMethod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(“This is normal method”);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-&gt;{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(“This anonymous function”);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03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210997-E657-4487-2B38-DC34FD1F1C72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that contains exactly one abstract method is known as functional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any number of default, static methods but can contain only one abstract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declare methods of object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known as Single Abstract Method Interfaces or SAM interfaces.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Runnable 	-&gt; run()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Callable		-&gt; call()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Comparable -&gt;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compareTo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 -&gt; compare()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189F3-62F1-E523-D3DF-F939CDE0BAA0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Program: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FunctionalInterfaceOne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FunctionalInterfaceOne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functionalInterfaceOne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FunctionalInterfaceOne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@Override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public void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methodOne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("Abstract method");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public void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defaultMethodOne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FunctionalInterfaceOne.super.defaultMethodOne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public void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defaultMethodTwo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FunctionalInterfaceOne.super.defaultMethodTwo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</p:txBody>
      </p:sp>
    </p:spTree>
    <p:extLst>
      <p:ext uri="{BB962C8B-B14F-4D97-AF65-F5344CB8AC3E}">
        <p14:creationId xmlns:p14="http://schemas.microsoft.com/office/powerpoint/2010/main" val="393667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9236E-15E9-63C1-1A69-E083B46E3518}"/>
              </a:ext>
            </a:extLst>
          </p:cNvPr>
          <p:cNvSpPr txBox="1"/>
          <p:nvPr/>
        </p:nvSpPr>
        <p:spPr>
          <a:xfrm>
            <a:off x="0" y="0"/>
            <a:ext cx="12192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functionalInterfaceOne.methodOne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functionalInterfaceOne.defaultMethodOne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functionalInterfaceOne.defaultMethodTwo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staticMethodOne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staticMethodTwo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methodOne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default 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defaultMethodOne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("Default method one");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default 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defaultMethodTwo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("Default Method Two");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static 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staticMethodOne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one");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static 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staticMethodTwo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("Static method two");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340981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0B9D9E-97AD-603C-9D6D-9B77F7B27235}"/>
              </a:ext>
            </a:extLst>
          </p:cNvPr>
          <p:cNvSpPr txBox="1"/>
          <p:nvPr/>
        </p:nvSpPr>
        <p:spPr>
          <a:xfrm>
            <a:off x="14514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 and functional interface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calculator: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Calculator {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CalUseFunInterface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Calculator{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@Override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("Switch is on");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CalUseFunInterface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CalUseFunInterface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cal.switchOn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34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E87087-55A0-80BB-22A4-E9A822425A7A}"/>
              </a:ext>
            </a:extLst>
          </p:cNvPr>
          <p:cNvSpPr txBox="1"/>
          <p:nvPr/>
        </p:nvSpPr>
        <p:spPr>
          <a:xfrm>
            <a:off x="0" y="0"/>
            <a:ext cx="12192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lambda expression: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onSwitch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ImpFunCal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= ()-&gt;{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("Switch is on");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};  //we have only one statement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print,no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 to the curly braces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ca.onSwitch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371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60747D-82A6-24F9-14B2-F2C09D30271D}"/>
              </a:ext>
            </a:extLst>
          </p:cNvPr>
          <p:cNvSpPr txBox="1"/>
          <p:nvPr/>
        </p:nvSpPr>
        <p:spPr>
          <a:xfrm>
            <a:off x="0" y="0"/>
            <a:ext cx="12192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way to used lambda Expression</a:t>
            </a:r>
          </a:p>
          <a:p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1.In method we have only one statement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print,no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 to the curly braces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CalculatorUsingLambdaExpression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Calculator calculator=()-&gt;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("Switch is On");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calculator.switchOn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2164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524</TotalTime>
  <Words>1717</Words>
  <Application>Microsoft Office PowerPoint</Application>
  <PresentationFormat>Widescreen</PresentationFormat>
  <Paragraphs>300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Algerian</vt:lpstr>
      <vt:lpstr>Arial</vt:lpstr>
      <vt:lpstr>Times New Roman</vt:lpstr>
      <vt:lpstr>Trebuchet MS</vt:lpstr>
      <vt:lpstr>Wingdings 3</vt:lpstr>
      <vt:lpstr>Facet</vt:lpstr>
      <vt:lpstr>JAVA-8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JAVA-8 FEATURES</dc:title>
  <dc:creator>Hey!</dc:creator>
  <cp:lastModifiedBy>Hey!</cp:lastModifiedBy>
  <cp:revision>35</cp:revision>
  <dcterms:created xsi:type="dcterms:W3CDTF">2024-01-31T06:11:25Z</dcterms:created>
  <dcterms:modified xsi:type="dcterms:W3CDTF">2024-06-06T06:54:52Z</dcterms:modified>
</cp:coreProperties>
</file>