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8B65-1244-D8FB-5BB4-9EADD4483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Mistral" panose="03090702030407020403" pitchFamily="66" charset="0"/>
              </a:rPr>
              <a:t>OPTIONAL</a:t>
            </a:r>
            <a:endParaRPr lang="en-IN" sz="9600" b="1" dirty="0">
              <a:latin typeface="Mistral" panose="030907020304070204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1195-A7F6-C74C-0A2B-9DF27EAD1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0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73FE-31F7-1983-04A0-7DF6828C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94C3B-8CF6-619E-3081-7F1A4ABDD565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ofNullable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OptionalDemoOne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CustomerOptional1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customerOptional1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										CustomerOptional1(4,"Abi", null, 												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("3543578","673543875"));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Optional&lt;String&gt; emailOptional2 = 													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Optional.ofNullable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(customerOptional1.getEmail());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(emailOptional2);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3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6B76-CFF1-E5A6-1AE1-A94295E8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55D97-C569-0E4F-A3A8-3EFEFD82BF07}"/>
              </a:ext>
            </a:extLst>
          </p:cNvPr>
          <p:cNvSpPr txBox="1"/>
          <p:nvPr/>
        </p:nvSpPr>
        <p:spPr>
          <a:xfrm>
            <a:off x="0" y="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ofNullable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OptionalDemoOne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CustomerOptional1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customerOptional1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													CustomerOptional1(5,"Nisha", "nisha@gmail.com", 						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("533387567", "65438379"));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Optional&lt;String&gt; emailOptional3 = 													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Optional.ofNullable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(customerOptional1.getEmail());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(emailOptional3);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0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04F3-79D7-A0AE-CF39-5168DF3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95A74-08A0-3660-2FAD-F2645FACEFFD}"/>
              </a:ext>
            </a:extLst>
          </p:cNvPr>
          <p:cNvSpPr txBox="1"/>
          <p:nvPr/>
        </p:nvSpPr>
        <p:spPr>
          <a:xfrm>
            <a:off x="0" y="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Program for </a:t>
            </a:r>
            <a:r>
              <a:rPr lang="en-US" sz="3200" b="1" dirty="0" err="1"/>
              <a:t>ofNullable</a:t>
            </a:r>
            <a:r>
              <a:rPr lang="en-US" sz="3200" b="1" dirty="0"/>
              <a:t>(): </a:t>
            </a:r>
            <a:r>
              <a:rPr lang="en-US" sz="2400" b="1" dirty="0"/>
              <a:t>(present &amp; get())</a:t>
            </a:r>
            <a:endParaRPr lang="en-US" sz="3200" b="1" dirty="0"/>
          </a:p>
          <a:p>
            <a:pPr lvl="1"/>
            <a:r>
              <a:rPr lang="en-US" sz="2800" dirty="0"/>
              <a:t>class </a:t>
            </a:r>
            <a:r>
              <a:rPr lang="en-US" sz="2800" dirty="0" err="1"/>
              <a:t>OptionalDemoOne</a:t>
            </a:r>
            <a:r>
              <a:rPr lang="en-US" sz="2800" dirty="0"/>
              <a:t>{</a:t>
            </a:r>
          </a:p>
          <a:p>
            <a:pPr lvl="1"/>
            <a:r>
              <a:rPr lang="en-US" sz="2800" dirty="0"/>
              <a:t>	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lvl="1"/>
            <a:r>
              <a:rPr lang="en-IN" sz="2800" dirty="0"/>
              <a:t>		CustomerOptional1 customerOptional11 = new 												CustomerOptional1(6,"Kala", "kala@gmail.com", 										</a:t>
            </a:r>
            <a:r>
              <a:rPr lang="en-IN" sz="2800" dirty="0" err="1"/>
              <a:t>Arrays.asList</a:t>
            </a:r>
            <a:r>
              <a:rPr lang="en-IN" sz="2800" dirty="0"/>
              <a:t>("56453875", "53487556"));</a:t>
            </a:r>
          </a:p>
          <a:p>
            <a:pPr lvl="1"/>
            <a:r>
              <a:rPr lang="en-IN" sz="2800" dirty="0"/>
              <a:t>		Optional&lt;String&gt; emailOptional4 = 																</a:t>
            </a:r>
            <a:r>
              <a:rPr lang="en-IN" sz="2800" dirty="0" err="1"/>
              <a:t>Optional.ofNullable</a:t>
            </a:r>
            <a:r>
              <a:rPr lang="en-IN" sz="2800" dirty="0"/>
              <a:t>(customerOptional11.getEmail());</a:t>
            </a:r>
          </a:p>
          <a:p>
            <a:pPr lvl="1"/>
            <a:r>
              <a:rPr lang="en-IN" sz="2800" dirty="0"/>
              <a:t>		</a:t>
            </a:r>
            <a:r>
              <a:rPr lang="en-IN" sz="2800" dirty="0" err="1"/>
              <a:t>System.out.println</a:t>
            </a:r>
            <a:r>
              <a:rPr lang="en-IN" sz="2800" dirty="0"/>
              <a:t>(emailOptional3.get());</a:t>
            </a:r>
          </a:p>
          <a:p>
            <a:pPr lvl="1"/>
            <a:r>
              <a:rPr lang="en-IN" sz="2800" dirty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7879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889F-4EFF-15E7-C698-720B3635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4DEE1-DD4F-1B93-99C4-C1A810F023C0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OptionalDemoOne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CustomerOptional1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customerOptional1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CustomerOptional1(7, 					"Ramya", "ramya@gmail.com",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("35364784","5675478356"));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CustomerOptional1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customerOptional1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CustomerOptional1(8,"Jeni", 			null,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("56432653","756436853"));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Optional&lt;String&gt;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													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Optional.ofNullable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(customerOptional1.getEmail());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emailOption.isPresent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emailOption.get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email value present means 'email' print in output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emailOption.map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::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orElseGet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-&gt; 			"Default mail"));            }}</a:t>
            </a:r>
          </a:p>
        </p:txBody>
      </p:sp>
    </p:spTree>
    <p:extLst>
      <p:ext uri="{BB962C8B-B14F-4D97-AF65-F5344CB8AC3E}">
        <p14:creationId xmlns:p14="http://schemas.microsoft.com/office/powerpoint/2010/main" val="351878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AD42-7799-7C45-8F2D-12E1916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1485F-475F-216D-335F-C8D1273A2B7D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("Returns false");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emailOption.orElse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("default@gmail.com"));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emailOption.orElseThrow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-&gt; new 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IllegalArgumentException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("Email not present")));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emailOption.map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(String::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orElseGet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-&gt; "Default mail"));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D44-9877-7BED-AD16-F90F6195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2A19-7CB0-5709-854C-A3DA4A2C970E}"/>
              </a:ext>
            </a:extLst>
          </p:cNvPr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introduced optional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container object which is used to contain a value that might or might not be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lvl="1"/>
            <a:r>
              <a:rPr lang="en-IN" sz="2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java.util.Optional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CustomerOptional1 {</a:t>
            </a:r>
          </a:p>
          <a:p>
            <a:pPr lvl="1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 id;</a:t>
            </a:r>
          </a:p>
          <a:p>
            <a:pPr lvl="1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String name;</a:t>
            </a:r>
          </a:p>
          <a:p>
            <a:pPr lvl="1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String email;</a:t>
            </a:r>
          </a:p>
          <a:p>
            <a:pPr lvl="1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List&lt;String&gt; </a:t>
            </a:r>
            <a:r>
              <a:rPr lang="en-IN" sz="28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6B4-53C5-34D9-B4FD-0FFD244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A78DC-E4CE-A570-EA42-F0A2113ABFE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//.........generate public getter and setter</a:t>
            </a:r>
          </a:p>
          <a:p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IN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id;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id) {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 = id;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name;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{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 = name;</a:t>
            </a:r>
          </a:p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459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C4F-E023-E1AF-746E-A5F0E5E0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72D8F-0A71-A6DB-3F0B-410A4E356156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getEmail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email;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email)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this.email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email;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List&lt;String&gt;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getPhonenumber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setPhonenumber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(List&lt;String&gt;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this.phonenumber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1680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483-E974-C1D7-5872-4A5D20AB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0A8BA-A2C3-AD31-37C5-FF9FC0A9FB1E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//........generate constructor..........</a:t>
            </a:r>
          </a:p>
          <a:p>
            <a:r>
              <a:rPr lang="en-IN" sz="2400" dirty="0"/>
              <a:t>    public CustomerOptional1(int id, String name, String email, List&lt;String&gt; </a:t>
            </a:r>
            <a:r>
              <a:rPr lang="en-IN" sz="2400" dirty="0" err="1"/>
              <a:t>phonenumber</a:t>
            </a:r>
            <a:r>
              <a:rPr lang="en-IN" sz="2400" dirty="0"/>
              <a:t>){</a:t>
            </a:r>
          </a:p>
          <a:p>
            <a:r>
              <a:rPr lang="en-IN" sz="2400" dirty="0"/>
              <a:t>        this.id = id;</a:t>
            </a:r>
          </a:p>
          <a:p>
            <a:r>
              <a:rPr lang="en-IN" sz="2400" dirty="0"/>
              <a:t>        this.name = name;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this.email</a:t>
            </a:r>
            <a:r>
              <a:rPr lang="en-IN" sz="2400" dirty="0"/>
              <a:t> = email;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this.phonenumber</a:t>
            </a:r>
            <a:r>
              <a:rPr lang="en-IN" sz="2400" dirty="0"/>
              <a:t> = </a:t>
            </a:r>
            <a:r>
              <a:rPr lang="en-IN" sz="2400" dirty="0" err="1"/>
              <a:t>phonenumber</a:t>
            </a:r>
            <a:r>
              <a:rPr lang="en-IN" sz="2400" dirty="0"/>
              <a:t>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// ..................generate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</a:rPr>
              <a:t>toString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....................</a:t>
            </a:r>
          </a:p>
          <a:p>
            <a:r>
              <a:rPr lang="en-IN" sz="2400" dirty="0"/>
              <a:t>    @Override</a:t>
            </a:r>
          </a:p>
          <a:p>
            <a:r>
              <a:rPr lang="en-IN" sz="2400" dirty="0"/>
              <a:t>    public String </a:t>
            </a:r>
            <a:r>
              <a:rPr lang="en-IN" sz="2400" dirty="0" err="1"/>
              <a:t>toString</a:t>
            </a:r>
            <a:r>
              <a:rPr lang="en-IN" sz="2400" dirty="0"/>
              <a:t>() {</a:t>
            </a:r>
          </a:p>
          <a:p>
            <a:r>
              <a:rPr lang="en-IN" sz="2400" dirty="0"/>
              <a:t>        return "CustomerOptional1{" +</a:t>
            </a:r>
          </a:p>
          <a:p>
            <a:r>
              <a:rPr lang="en-IN" sz="2400" dirty="0"/>
              <a:t>                "id=" + id +</a:t>
            </a:r>
          </a:p>
          <a:p>
            <a:r>
              <a:rPr lang="en-IN" sz="2400" dirty="0"/>
              <a:t>                ", name='" + name + '\'' +</a:t>
            </a:r>
          </a:p>
          <a:p>
            <a:r>
              <a:rPr lang="en-IN" sz="2400" dirty="0"/>
              <a:t>                ", email='" + email + '\'' +</a:t>
            </a:r>
          </a:p>
          <a:p>
            <a:r>
              <a:rPr lang="en-IN" sz="2400" dirty="0"/>
              <a:t>                ", </a:t>
            </a:r>
            <a:r>
              <a:rPr lang="en-IN" sz="2400" dirty="0" err="1"/>
              <a:t>phonenumber</a:t>
            </a:r>
            <a:r>
              <a:rPr lang="en-IN" sz="2400" dirty="0"/>
              <a:t>=" + </a:t>
            </a:r>
            <a:r>
              <a:rPr lang="en-IN" sz="2400" dirty="0" err="1"/>
              <a:t>phonenumber</a:t>
            </a:r>
            <a:r>
              <a:rPr lang="en-IN" sz="2400" dirty="0"/>
              <a:t> +</a:t>
            </a:r>
          </a:p>
          <a:p>
            <a:r>
              <a:rPr lang="en-IN" sz="2400" dirty="0"/>
              <a:t>                '}';</a:t>
            </a:r>
          </a:p>
          <a:p>
            <a:r>
              <a:rPr lang="en-IN" sz="2400" dirty="0"/>
              <a:t>    }}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722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88A7-7713-1379-37C1-53ECB93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6BEE2-474F-29F5-4DB2-6CBE838E536F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</a:t>
            </a:r>
          </a:p>
          <a:p>
            <a:r>
              <a:rPr lang="en-IN" sz="4000" dirty="0"/>
              <a:t>class </a:t>
            </a:r>
            <a:r>
              <a:rPr lang="en-IN" sz="4000" dirty="0" err="1"/>
              <a:t>OptionalDemoOne</a:t>
            </a:r>
            <a:endParaRPr lang="en-IN" sz="4000" dirty="0"/>
          </a:p>
          <a:p>
            <a:r>
              <a:rPr lang="en-IN" sz="4000" dirty="0"/>
              <a:t>{</a:t>
            </a:r>
          </a:p>
          <a:p>
            <a:r>
              <a:rPr lang="en-IN" sz="4000" dirty="0"/>
              <a:t>        public static void main(String[] </a:t>
            </a:r>
            <a:r>
              <a:rPr lang="en-IN" sz="4000" dirty="0" err="1"/>
              <a:t>args</a:t>
            </a:r>
            <a:r>
              <a:rPr lang="en-IN" sz="4000" dirty="0"/>
              <a:t>) {</a:t>
            </a:r>
          </a:p>
          <a:p>
            <a:endParaRPr lang="en-IN" sz="4000" dirty="0"/>
          </a:p>
          <a:p>
            <a:r>
              <a:rPr lang="en-IN" sz="4000" dirty="0"/>
              <a:t>         </a:t>
            </a:r>
            <a:r>
              <a:rPr lang="en-IN" sz="4000" dirty="0" err="1"/>
              <a:t>System.out.println</a:t>
            </a:r>
            <a:r>
              <a:rPr lang="en-IN" sz="4000" dirty="0"/>
              <a:t>(new CustomerOptional1(1,"Ravi", "ravigmail.com", </a:t>
            </a:r>
            <a:r>
              <a:rPr lang="en-IN" sz="4000" dirty="0" err="1"/>
              <a:t>Arrays.asList</a:t>
            </a:r>
            <a:r>
              <a:rPr lang="en-IN" sz="4000" dirty="0"/>
              <a:t>("584658","587365")));</a:t>
            </a:r>
          </a:p>
          <a:p>
            <a:r>
              <a:rPr lang="en-IN" sz="4000" dirty="0"/>
              <a:t>	</a:t>
            </a:r>
          </a:p>
          <a:p>
            <a:r>
              <a:rPr lang="en-IN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9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28B-2005-EC70-3E07-B91B1772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ED6C8-E1BB-EDC5-2E91-D6A0CC105807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 in optional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empty() -&gt;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 empty Optional instance.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of() -&gt;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 Optional with the specified present non-null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ofNullable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 Optional describing the specified value, if non-null, otherwise returns an empty Optional.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empty():</a:t>
            </a:r>
          </a:p>
          <a:p>
            <a:pPr lvl="1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OptionalDemoOne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public static void main(String[]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Optional&lt;Object&gt;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emptyOptional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Optional.empty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emptyOptional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26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F93A-C2B0-ADD5-B02E-5AF6FCB7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F3EBC-F683-737D-43A6-FF119FB6ADAC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r>
              <a:rPr lang="en-US" sz="4000" b="1" dirty="0"/>
              <a:t>Program for of(): </a:t>
            </a:r>
            <a:r>
              <a:rPr lang="en-US" sz="3200" b="1" dirty="0"/>
              <a:t>(present)</a:t>
            </a:r>
          </a:p>
          <a:p>
            <a:pPr lvl="1"/>
            <a:r>
              <a:rPr lang="en-US" sz="3200" dirty="0"/>
              <a:t>class </a:t>
            </a:r>
            <a:r>
              <a:rPr lang="en-US" sz="3200" dirty="0" err="1"/>
              <a:t>OptionalDemoOne</a:t>
            </a:r>
            <a:r>
              <a:rPr lang="en-US" sz="3200" dirty="0"/>
              <a:t>{</a:t>
            </a:r>
          </a:p>
          <a:p>
            <a:pPr lvl="1"/>
            <a:r>
              <a:rPr lang="en-US" sz="3200" dirty="0"/>
              <a:t>    	public static void main(String[]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</a:p>
          <a:p>
            <a:pPr lvl="1"/>
            <a:r>
              <a:rPr lang="en-IN" sz="3200" dirty="0"/>
              <a:t>           CustomerOptional1 </a:t>
            </a:r>
            <a:r>
              <a:rPr lang="en-IN" sz="3200" dirty="0" err="1"/>
              <a:t>customerOptional1</a:t>
            </a:r>
            <a:r>
              <a:rPr lang="en-IN" sz="3200" dirty="0"/>
              <a:t> = new 					 						CustomerOptional1(2,"Bindhu", "bindhu@gmail.com", 					</a:t>
            </a:r>
            <a:r>
              <a:rPr lang="en-IN" sz="3200" dirty="0" err="1"/>
              <a:t>Arrays.asList</a:t>
            </a:r>
            <a:r>
              <a:rPr lang="en-IN" sz="3200" dirty="0"/>
              <a:t>("64546757","54546575"));</a:t>
            </a:r>
          </a:p>
          <a:p>
            <a:pPr lvl="1"/>
            <a:r>
              <a:rPr lang="en-IN" sz="3200" dirty="0"/>
              <a:t>     		Optional&lt;String&gt; </a:t>
            </a:r>
            <a:r>
              <a:rPr lang="en-IN" sz="3200" dirty="0" err="1"/>
              <a:t>emailOptional</a:t>
            </a:r>
            <a:r>
              <a:rPr lang="en-IN" sz="3200" dirty="0"/>
              <a:t> = 															</a:t>
            </a:r>
            <a:r>
              <a:rPr lang="en-IN" sz="3200" dirty="0" err="1"/>
              <a:t>Optional.of</a:t>
            </a:r>
            <a:r>
              <a:rPr lang="en-IN" sz="3200" dirty="0"/>
              <a:t>(customerOptional1.getEmail());</a:t>
            </a:r>
          </a:p>
          <a:p>
            <a:pPr lvl="1"/>
            <a:r>
              <a:rPr lang="en-IN" sz="3200" dirty="0"/>
              <a:t>          	</a:t>
            </a:r>
            <a:r>
              <a:rPr lang="en-IN" sz="3200" dirty="0" err="1"/>
              <a:t>System.out.println</a:t>
            </a:r>
            <a:r>
              <a:rPr lang="en-IN" sz="3200" dirty="0"/>
              <a:t>(</a:t>
            </a:r>
            <a:r>
              <a:rPr lang="en-IN" sz="3200" dirty="0" err="1"/>
              <a:t>emailOptional</a:t>
            </a:r>
            <a:r>
              <a:rPr lang="en-IN" sz="3200" dirty="0"/>
              <a:t>);</a:t>
            </a:r>
          </a:p>
          <a:p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AF0E-166E-FA9E-EF21-C4E0E46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01955-B20F-2D5A-8F0A-260AF4652330}"/>
              </a:ext>
            </a:extLst>
          </p:cNvPr>
          <p:cNvSpPr txBox="1"/>
          <p:nvPr/>
        </p:nvSpPr>
        <p:spPr>
          <a:xfrm>
            <a:off x="0" y="0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of():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OptionalDemoOne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CustomerOptional1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customerOptional1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											CustomerOptional1(3,"Anu", null, 												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("6353585","5387655"));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Optional&lt;String&gt;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emailOptionalOne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												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Optional.of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(customerOptional1.getEmail());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emailOptionalOne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26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225</TotalTime>
  <Words>1232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Mistral</vt:lpstr>
      <vt:lpstr>Times New Roman</vt:lpstr>
      <vt:lpstr>Wingdings</vt:lpstr>
      <vt:lpstr>Banded</vt:lpstr>
      <vt:lpstr>OPTIONAL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OPTIONAL</dc:title>
  <dc:creator>Hey!</dc:creator>
  <cp:lastModifiedBy>Hey!</cp:lastModifiedBy>
  <cp:revision>50</cp:revision>
  <dcterms:created xsi:type="dcterms:W3CDTF">2024-02-05T06:18:22Z</dcterms:created>
  <dcterms:modified xsi:type="dcterms:W3CDTF">2024-06-08T05:28:42Z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