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A0B5F-7567-80FE-E37A-E8E47D46C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00F32-CDEE-C43B-2662-A7722EAAF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5CC59-D8D6-07E1-7E1C-5C3A82C3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EC58-E211-4F37-8E48-E8CE47B355B3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37F87-8158-44D0-677F-C1F08DF8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DD370-CCB2-FF90-9B9E-D701A10A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1587-EB52-44B8-9833-B4918F61E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31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137C-87D3-08D3-6265-BD6E1B78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B8722-AC98-8C21-3E27-16159CE72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2D751-C91F-700E-FFDF-3DD26749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EC58-E211-4F37-8E48-E8CE47B355B3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AB7D8-A41F-52AF-A4C7-59DB0156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87D12-34A6-2388-6732-99AC79C7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1587-EB52-44B8-9833-B4918F61E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56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BB5CB-AAB9-AD69-53E1-265DDFCC8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59FAF-A572-5E76-B7D7-0110CEDC9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31147-69A5-E110-B1D1-9CB06E3E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EC58-E211-4F37-8E48-E8CE47B355B3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F482B-653E-1A38-6BC4-51987E7E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75772-26A0-42C1-306D-42E09BA7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1587-EB52-44B8-9833-B4918F61E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4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2BDE-021F-49FD-B705-A73E6C9C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9C96C-925D-F381-26F0-E538545AC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CDB16-8C62-1AAC-400C-EBDA59DC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EC58-E211-4F37-8E48-E8CE47B355B3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DEFE4-DA4B-8A4B-D14C-0CCF6C70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5C58F-50D4-8C3B-4F83-D143EC35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1587-EB52-44B8-9833-B4918F61E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12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87C5-F3CB-A286-9F4F-C859D2C3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388ED-F6DF-E78C-7B29-EFB246938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7C984-FAB1-9CF0-BB8C-91B971F5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EC58-E211-4F37-8E48-E8CE47B355B3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2C776-A966-DA23-C01B-4D14036C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60202-98AB-A625-82D7-22530F75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1587-EB52-44B8-9833-B4918F61E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36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F7D1-9676-81D6-23AC-6E4D0557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BF96D-89A9-28E2-8234-7A243208B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6BF57-780D-F298-6455-EA5014207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40893-E130-9085-8D49-576570A26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EC58-E211-4F37-8E48-E8CE47B355B3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E5434-78A6-4707-AB4E-FE381D09C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3D2B6-A9A5-E7A8-04B7-E562709B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1587-EB52-44B8-9833-B4918F61E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32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9A2A2-C923-E2C6-A9C5-81B8BEF43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C6C87-8E51-8460-37FC-733F169A1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15ABF-583D-F6B9-972F-40504879C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11D2F-1390-5BFA-374B-E642184F5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70EBF-F196-A061-D8A3-03058D7D4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6385E1-D0FE-6256-ED12-005B5AEF1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EC58-E211-4F37-8E48-E8CE47B355B3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347774-C891-3535-EA66-3FF2E69D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0CCD5-BD33-61B4-1241-46A91B1B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1587-EB52-44B8-9833-B4918F61E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65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82F9-810F-6A81-9E66-A9831078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4B5F1-D6E8-F188-F553-F42F5F67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EC58-E211-4F37-8E48-E8CE47B355B3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BB4D3-CF5E-3355-2861-6F8EFD262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E00CB-EE69-45EB-48ED-44C26AD0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1587-EB52-44B8-9833-B4918F61E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65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9DCFA3-6AE6-732D-1E6C-A46E754FD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EC58-E211-4F37-8E48-E8CE47B355B3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BF8894-6724-81A2-E90D-571B264D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610B0-416F-A995-4AE1-65745CB0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1587-EB52-44B8-9833-B4918F61E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84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96DC-F269-1468-B8BB-9CE83A5A7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D01CB-7EB8-31F4-D78B-A3BC10B6B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4E9AA-B36E-C1DD-3531-5A9B3496D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AD2A6-037C-F88C-B352-D24B8ADC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EC58-E211-4F37-8E48-E8CE47B355B3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16EEA-1F8E-D167-63D6-60DD762D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9E218-46CD-89BA-4463-5E768CAA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1587-EB52-44B8-9833-B4918F61E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91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F5358-292C-B516-A064-1162F165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E9EF13-1514-AD5B-C6A7-7A6088515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612B7-6358-E1D7-706F-16CEFD856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8FDAD-05D7-7523-AA6C-79F254500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EC58-E211-4F37-8E48-E8CE47B355B3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52A34-B0DD-C1CA-2170-A75652AD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CD43C-F838-C5B6-EB99-7656399D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1587-EB52-44B8-9833-B4918F61E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58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8896B-782C-936D-D661-8EAB21A7C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1A902-5133-29BB-8AD6-085D18069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00871-3E7C-D5EB-F512-2812DC9FF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0EC58-E211-4F37-8E48-E8CE47B355B3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A7E89-93E4-A540-F842-21772C87A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F9E75-247B-1430-DE30-72669A463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81587-EB52-44B8-9833-B4918F61E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78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0D50-E311-7418-EDCE-C803B4C4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57" y="16859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Algerian" panose="04020705040A02060702" pitchFamily="82" charset="0"/>
              </a:rPr>
              <a:t>STREAM API</a:t>
            </a:r>
            <a:endParaRPr lang="en-IN" sz="80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67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18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Algerian</vt:lpstr>
      <vt:lpstr>Arial</vt:lpstr>
      <vt:lpstr>Calibri</vt:lpstr>
      <vt:lpstr>Calibri Light</vt:lpstr>
      <vt:lpstr>Office Theme</vt:lpstr>
      <vt:lpstr>STREAM API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API</dc:title>
  <dc:creator>Hey!</dc:creator>
  <cp:lastModifiedBy>Hey!</cp:lastModifiedBy>
  <cp:revision>2</cp:revision>
  <dcterms:created xsi:type="dcterms:W3CDTF">2024-02-06T09:44:42Z</dcterms:created>
  <dcterms:modified xsi:type="dcterms:W3CDTF">2024-02-06T10:10:04Z</dcterms:modified>
</cp:coreProperties>
</file>