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63" r:id="rId11"/>
    <p:sldId id="276" r:id="rId12"/>
    <p:sldId id="264" r:id="rId13"/>
    <p:sldId id="272" r:id="rId14"/>
    <p:sldId id="265" r:id="rId15"/>
    <p:sldId id="277" r:id="rId16"/>
    <p:sldId id="266" r:id="rId17"/>
    <p:sldId id="273" r:id="rId18"/>
    <p:sldId id="267" r:id="rId19"/>
    <p:sldId id="274" r:id="rId20"/>
    <p:sldId id="268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D8B5-B985-7105-BBA4-8D44E49EC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9620A-C383-714F-CE95-B38EF8CC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6B2F-4762-7FE6-55A1-DFF7CF33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8818-C8A7-5EE8-17C8-B569C0D3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848F-77D7-B4D1-4158-78765F1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3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A570-7348-AC13-796F-ADF69E9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221AA-8E84-DBA3-58A5-8706CE4D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360E-847E-B929-750C-F22BE534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0180-1E23-199D-DA93-C4F15F0F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6DA7-28AC-9040-0E78-720C6EB8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84E39-B419-9003-2D20-E9F72E00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812A6-C744-B412-D96F-B2A487AF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E97A-0703-DAAE-A632-5CFEC47E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278E-1C0A-C444-1901-727B132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7CE1-86A9-47E0-53A8-93FCA47C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0DE4-915D-C759-26E3-B9A3AE6E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6AEB-A023-6EEF-BF75-7F0EB5C5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9F3B-E6B8-3FC7-F777-C123113E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FB7D-B41A-EB33-E8DF-9A38A5CD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F5C4-CBF4-C2D4-88CF-9A035CB6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9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8408-1665-0009-28EB-89571C50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BD95-299A-3729-1FCF-4BBD6407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9AE7-D365-1A2B-B4F1-5590ADDE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D0D19-E4FD-18AB-8BF3-7DAA2D68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F92B7-BD3D-2289-799D-EAB4FCC4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E96B-6C03-FDEF-375A-7B5AC102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C836-CCBC-638B-313A-F68787342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A8CA7-A3DF-7B67-DEE8-9FBE3CF7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19ED-4328-1DBC-743B-DC77C703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ADF11-CB30-0587-1CED-80F13D3E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F623B-D62C-84B8-2040-169E4C5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A84B-74CE-63E3-316C-5F0BDC22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AC29-5EE3-27B5-CDC1-E81567C5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3B48-BCB4-2D0E-3B05-E90BCCCA8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B3307-23C9-4B1C-DC2E-93EF17D14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295C2-F04A-0DDC-5BCA-DC91DB5F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1F3C3-A7BA-0E80-8735-5100B749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698D8-BB38-9724-1300-93E38A8B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2F8B0-44EC-4EBF-9EEA-46315F95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0AC4-21F8-7568-D27F-0E70D1E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33C2B-9CDF-753A-035C-6673FB23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DB408-9AE8-CCBB-D991-593A9CBD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136F-5223-1AF4-140D-AC0684F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69CC2-B7A2-9039-C206-40707704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411B6-3BBD-92FA-A7C4-00022F7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6848-955C-FC5E-2FA6-51C32D79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2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446-CDD9-F709-5D39-5794D227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B060-F3F7-E205-4E91-DD67D1C2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B730E-829C-7270-0C6D-717ACF120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17B7-832A-3AFF-BBF6-6C3697DE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216F-3843-334D-8789-B0A65974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5BBE-EF7D-68C8-8A5D-45D4E2B7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6974-D490-E26F-3964-1429BEE6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08948-49C6-5958-8CD9-1774B42C4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D7465-A2A0-D765-AAF4-B3C991DDB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2BD2-0CEE-5508-BE4E-18F3D6CE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AB35B-D3A2-8D0B-ED0E-A75CCD78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48A7D-BAA7-4D12-A9CF-9613E8A6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21E8E-AF8C-3858-8759-14D825DC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61520-90DD-3A0B-12E7-94BE6CBE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B640-D0A5-8D8E-1FC8-3591C6306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1269-D6E9-44EB-A4D3-1F31CF0604A5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2938-CB99-4445-2009-7AAEA3D41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C6F1-76B3-BF2E-0949-120695AB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F094-0470-44FA-AABF-7236DDF2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4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0F0A-A585-F04F-4D85-3AFFE4B1F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u="sng" dirty="0">
                <a:latin typeface="Algerian" panose="04020705040A02060702" pitchFamily="82" charset="0"/>
              </a:rPr>
              <a:t>Programming Concept</a:t>
            </a:r>
            <a:endParaRPr lang="en-IN" sz="8000" b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0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8F225-1DE7-B8E0-B797-F28550FD68C7}"/>
              </a:ext>
            </a:extLst>
          </p:cNvPr>
          <p:cNvSpPr txBox="1"/>
          <p:nvPr/>
        </p:nvSpPr>
        <p:spPr>
          <a:xfrm>
            <a:off x="0" y="14514"/>
            <a:ext cx="124968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Switch statement: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ProgrammingClassExample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switchExample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String name = “Home";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 (name){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"World":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name is World");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"Home":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name is Home");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"India":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name is India");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(“Not matched");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}}}</a:t>
            </a:r>
          </a:p>
        </p:txBody>
      </p:sp>
    </p:spTree>
    <p:extLst>
      <p:ext uri="{BB962C8B-B14F-4D97-AF65-F5344CB8AC3E}">
        <p14:creationId xmlns:p14="http://schemas.microsoft.com/office/powerpoint/2010/main" val="206489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653F4-B710-EF16-7E9C-7418BD62E710}"/>
              </a:ext>
            </a:extLst>
          </p:cNvPr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if-else: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if statement within an if statement.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f(condition)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   {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if(condition)</a:t>
            </a: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</a:t>
            </a: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marL="1143000" lvl="2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0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AAF46-3AFE-9B04-A228-12CD649219D4}"/>
              </a:ext>
            </a:extLst>
          </p:cNvPr>
          <p:cNvSpPr txBox="1"/>
          <p:nvPr/>
        </p:nvSpPr>
        <p:spPr>
          <a:xfrm>
            <a:off x="0" y="0"/>
            <a:ext cx="123952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 Program for </a:t>
            </a:r>
            <a:r>
              <a:rPr lang="en-US" sz="2800" b="1" dirty="0" err="1"/>
              <a:t>Nestedifelse</a:t>
            </a:r>
            <a:r>
              <a:rPr lang="en-US" sz="2800" b="1" dirty="0"/>
              <a:t>: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ProgrammingClassExample</a:t>
            </a:r>
            <a:r>
              <a:rPr lang="en-US" sz="2000" dirty="0"/>
              <a:t>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nestedIfElse</a:t>
            </a:r>
            <a:r>
              <a:rPr lang="en-US" sz="2000" dirty="0"/>
              <a:t>();</a:t>
            </a:r>
          </a:p>
          <a:p>
            <a:pPr lvl="1"/>
            <a:r>
              <a:rPr lang="en-US" sz="2400" dirty="0"/>
              <a:t>public static void </a:t>
            </a:r>
            <a:r>
              <a:rPr lang="en-US" sz="2400" dirty="0" err="1"/>
              <a:t>nestedIfElse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{</a:t>
            </a:r>
          </a:p>
          <a:p>
            <a:pPr lvl="1"/>
            <a:r>
              <a:rPr lang="en-US" sz="2400" dirty="0"/>
              <a:t>        int number1=23</a:t>
            </a:r>
            <a:r>
              <a:rPr lang="en-US" sz="2400"/>
              <a:t>, number2=12, number3=24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        if(number1&gt;number2)</a:t>
            </a:r>
          </a:p>
          <a:p>
            <a:pPr lvl="1"/>
            <a:r>
              <a:rPr lang="en-US" sz="2400" dirty="0"/>
              <a:t>    {</a:t>
            </a:r>
          </a:p>
          <a:p>
            <a:pPr lvl="1"/>
            <a:r>
              <a:rPr lang="en-US" sz="2400" dirty="0"/>
              <a:t>            if(number3&gt;number1){</a:t>
            </a:r>
          </a:p>
          <a:p>
            <a:pPr lvl="1"/>
            <a:r>
              <a:rPr lang="en-US" sz="2400" dirty="0"/>
              <a:t>                </a:t>
            </a:r>
            <a:r>
              <a:rPr lang="en-US" sz="2400" dirty="0" err="1"/>
              <a:t>System.out.println</a:t>
            </a:r>
            <a:r>
              <a:rPr lang="en-US" sz="2400" dirty="0"/>
              <a:t>("Number3 value is:"+ number3);</a:t>
            </a:r>
          </a:p>
          <a:p>
            <a:pPr lvl="1"/>
            <a:r>
              <a:rPr lang="en-US" sz="2400" dirty="0"/>
              <a:t>            }</a:t>
            </a:r>
          </a:p>
          <a:p>
            <a:pPr lvl="1"/>
            <a:r>
              <a:rPr lang="en-US" sz="2400" dirty="0"/>
              <a:t>            else{</a:t>
            </a:r>
          </a:p>
          <a:p>
            <a:pPr lvl="1"/>
            <a:r>
              <a:rPr lang="en-US" sz="2400" dirty="0"/>
              <a:t>                </a:t>
            </a:r>
            <a:r>
              <a:rPr lang="en-US" sz="2400" dirty="0" err="1"/>
              <a:t>System.out.println</a:t>
            </a:r>
            <a:r>
              <a:rPr lang="en-US" sz="2400" dirty="0"/>
              <a:t>("Statement false");</a:t>
            </a:r>
          </a:p>
          <a:p>
            <a:pPr lvl="1"/>
            <a:r>
              <a:rPr lang="en-US" sz="2400" dirty="0"/>
              <a:t>                  }</a:t>
            </a:r>
          </a:p>
          <a:p>
            <a:pPr lvl="1"/>
            <a:r>
              <a:rPr lang="en-US" sz="2400" dirty="0"/>
              <a:t>    }        else{</a:t>
            </a:r>
          </a:p>
          <a:p>
            <a:pPr lvl="1"/>
            <a:r>
              <a:rPr lang="en-US" sz="2400" dirty="0"/>
              <a:t>            </a:t>
            </a:r>
            <a:r>
              <a:rPr lang="en-US" sz="2400" dirty="0" err="1"/>
              <a:t>System.out.println</a:t>
            </a:r>
            <a:r>
              <a:rPr lang="en-US" sz="2400" dirty="0"/>
              <a:t>("Condition false for first is statement");</a:t>
            </a:r>
          </a:p>
          <a:p>
            <a:pPr lvl="1"/>
            <a:r>
              <a:rPr lang="en-US" sz="2400" dirty="0"/>
              <a:t>               }</a:t>
            </a:r>
          </a:p>
          <a:p>
            <a:pPr lvl="1"/>
            <a:r>
              <a:rPr lang="en-US" sz="2400" dirty="0"/>
              <a:t>}}}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62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541B-ABE4-5801-74E5-5534EB2F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Looping Statements: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2679-0FD7-1F78-FF58-1EA298DA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 that executed a block of code </a:t>
            </a:r>
            <a:r>
              <a:rPr lang="en-US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some condition evaluate met.</a:t>
            </a:r>
            <a:endParaRPr lang="en-US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457200" lvl="1" indent="0">
              <a:buNone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1.while loop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2.do while loop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3.for loop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0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81F4F4-931F-D9B5-C258-51C28F99DF4E}"/>
              </a:ext>
            </a:extLst>
          </p:cNvPr>
          <p:cNvSpPr txBox="1"/>
          <p:nvPr/>
        </p:nvSpPr>
        <p:spPr>
          <a:xfrm>
            <a:off x="0" y="76200"/>
            <a:ext cx="1234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 loop: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</a:rPr>
              <a:t>It executes a set of instructions until a Boolean condition is met.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block of statement execute repeatedly unknown number of times until specified Boolean condition is met.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It is also called entry controlled loop.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while(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condition)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//statements;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3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65C1B-DF6F-0DE7-428A-F2E0CDB54F2D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Eample</a:t>
            </a:r>
            <a:r>
              <a:rPr lang="en-IN" sz="3200" b="1" dirty="0"/>
              <a:t> Program for While loop: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public class </a:t>
            </a:r>
            <a:r>
              <a:rPr lang="en-US" sz="2400" dirty="0" err="1"/>
              <a:t>ProgrammingClassExample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lvl="1"/>
            <a:r>
              <a:rPr lang="en-IN" sz="2400" dirty="0"/>
              <a:t>	</a:t>
            </a:r>
            <a:r>
              <a:rPr lang="en-IN" sz="2400" dirty="0" err="1"/>
              <a:t>whileLoopExample</a:t>
            </a:r>
            <a:r>
              <a:rPr lang="en-IN" sz="2400" dirty="0"/>
              <a:t>();</a:t>
            </a:r>
          </a:p>
          <a:p>
            <a:pPr lvl="1"/>
            <a:r>
              <a:rPr lang="en-IN" sz="2400" dirty="0"/>
              <a:t>}</a:t>
            </a:r>
          </a:p>
          <a:p>
            <a:pPr lvl="1"/>
            <a:r>
              <a:rPr lang="en-IN" sz="2400" dirty="0"/>
              <a:t>public static void </a:t>
            </a:r>
            <a:r>
              <a:rPr lang="en-IN" sz="2400" dirty="0" err="1"/>
              <a:t>whileLoopExample</a:t>
            </a:r>
            <a:r>
              <a:rPr lang="en-IN" sz="2400" dirty="0"/>
              <a:t>()</a:t>
            </a:r>
          </a:p>
          <a:p>
            <a:pPr lvl="1"/>
            <a:r>
              <a:rPr lang="en-IN" sz="2400" dirty="0"/>
              <a:t>{</a:t>
            </a:r>
          </a:p>
          <a:p>
            <a:pPr lvl="1"/>
            <a:r>
              <a:rPr lang="en-IN" sz="2400" dirty="0"/>
              <a:t>        int </a:t>
            </a:r>
            <a:r>
              <a:rPr lang="en-IN" sz="2400" dirty="0" err="1"/>
              <a:t>num</a:t>
            </a:r>
            <a:r>
              <a:rPr lang="en-IN" sz="2400" dirty="0"/>
              <a:t>=10;</a:t>
            </a:r>
          </a:p>
          <a:p>
            <a:pPr lvl="1"/>
            <a:r>
              <a:rPr lang="en-IN" sz="2400" dirty="0"/>
              <a:t>        while(</a:t>
            </a:r>
            <a:r>
              <a:rPr lang="en-IN" sz="2400" dirty="0" err="1"/>
              <a:t>num</a:t>
            </a:r>
            <a:r>
              <a:rPr lang="en-IN" sz="2400" dirty="0"/>
              <a:t>&gt;=0){</a:t>
            </a:r>
          </a:p>
          <a:p>
            <a:pPr lvl="1"/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("The value of number is:"+</a:t>
            </a:r>
            <a:r>
              <a:rPr lang="en-IN" sz="2400" dirty="0" err="1"/>
              <a:t>num</a:t>
            </a:r>
            <a:r>
              <a:rPr lang="en-IN" sz="2400" dirty="0"/>
              <a:t>);</a:t>
            </a:r>
          </a:p>
          <a:p>
            <a:pPr lvl="1"/>
            <a:r>
              <a:rPr lang="en-IN" sz="2400" dirty="0"/>
              <a:t>            </a:t>
            </a:r>
            <a:r>
              <a:rPr lang="en-IN" sz="2400" dirty="0" err="1"/>
              <a:t>num</a:t>
            </a:r>
            <a:r>
              <a:rPr lang="en-IN" sz="2400" dirty="0"/>
              <a:t>--;</a:t>
            </a:r>
          </a:p>
          <a:p>
            <a:pPr lvl="1"/>
            <a:r>
              <a:rPr lang="en-IN" sz="2400" dirty="0"/>
              <a:t>        }</a:t>
            </a:r>
          </a:p>
          <a:p>
            <a:endParaRPr lang="en-IN" sz="2400" dirty="0"/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92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E67E3-FBDF-4F57-708C-2558FC0916C5}"/>
              </a:ext>
            </a:extLst>
          </p:cNvPr>
          <p:cNvSpPr txBox="1"/>
          <p:nvPr/>
        </p:nvSpPr>
        <p:spPr>
          <a:xfrm>
            <a:off x="0" y="-1"/>
            <a:ext cx="12293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while:</a:t>
            </a:r>
            <a:endParaRPr lang="en-US" sz="3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executes a set of statements at least once, even if the condition is not met.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similar to the while loop.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called Exit controlled loop.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3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#exceuted block of cod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}while(condition)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6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51395-4841-4A85-4481-9B51F0187269}"/>
              </a:ext>
            </a:extLst>
          </p:cNvPr>
          <p:cNvSpPr txBox="1"/>
          <p:nvPr/>
        </p:nvSpPr>
        <p:spPr>
          <a:xfrm>
            <a:off x="0" y="203201"/>
            <a:ext cx="122936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Do while loop: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ProgrammingClassExample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doWhileExample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doWhileExample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num=10;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do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//num--;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//update section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num--;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}while(num&gt;0);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394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86E03D-0571-E7DA-6F03-EBA333E21F8B}"/>
              </a:ext>
            </a:extLst>
          </p:cNvPr>
          <p:cNvSpPr txBox="1"/>
          <p:nvPr/>
        </p:nvSpPr>
        <p:spPr>
          <a:xfrm>
            <a:off x="0" y="0"/>
            <a:ext cx="1232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Loop:-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used to iterate a part of the program several times, if the number of iteration is </a:t>
            </a:r>
            <a:r>
              <a:rPr lang="en-US" sz="280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fixed.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It used to repeat a specific block of code a known number of times.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loop statement consists of initialization of variable, a condition and an increment/decrement value, all in one line.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execute the body of the loop until the condition is false.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EX: Count student mark</a:t>
            </a:r>
            <a:endParaRPr lang="en-US" sz="2800" i="1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for(initialization; condition ; increment/decrement)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 statement(s);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760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006E4-8E11-405C-A331-19D3CB0F4E62}"/>
              </a:ext>
            </a:extLst>
          </p:cNvPr>
          <p:cNvSpPr txBox="1"/>
          <p:nvPr/>
        </p:nvSpPr>
        <p:spPr>
          <a:xfrm>
            <a:off x="0" y="1"/>
            <a:ext cx="1233714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Loop: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ProgrammingClassExample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forLoopExample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forLoopExample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for(int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	     {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}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717D8-7BFE-20AA-0A12-10DD51C80845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Control Statement or Control Structure:</a:t>
            </a:r>
            <a:endParaRPr lang="en-US" sz="32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control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a statement that determine whether the other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will be execute or not.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control the flow of the program.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 three type of control statement in java</a:t>
            </a: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1.Decision making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2.Looping Statement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3.Jump Statement or Branch Statement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sz="2800" b="1" i="0" u="sng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1" i="0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Decision Making:</a:t>
            </a:r>
            <a:endParaRPr lang="en-US" sz="2800" b="0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 allow the program to make choices based on certain conditions.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Decision making Statements are:</a:t>
            </a: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457200" algn="l"/>
            <a:r>
              <a:rPr lang="en-US" sz="2400" b="1" i="0" dirty="0" err="1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v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</a:t>
            </a: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457200" algn="l"/>
            <a:r>
              <a:rPr lang="en-US" sz="2400" b="1" i="0" dirty="0" err="1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v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-else</a:t>
            </a: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457200" algn="l"/>
            <a:r>
              <a:rPr lang="en-US" sz="2400" b="1" i="0" dirty="0" err="1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v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Else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-if</a:t>
            </a: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457200" algn="l"/>
            <a:r>
              <a:rPr lang="en-US" sz="2400" b="1" i="0" dirty="0" err="1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v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Switch</a:t>
            </a: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457200" algn="l"/>
            <a:r>
              <a:rPr lang="en-US" sz="2400" b="1" i="0" dirty="0" err="1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v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Nested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if -else</a:t>
            </a: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568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670BAC-0182-EE66-A0A1-567DCE68123A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Jump OR branching Statement:</a:t>
            </a:r>
            <a:endParaRPr lang="en-US" sz="36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move program execution from one location to another location. (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OR) Transferring the control of the program from one particular point to another point program.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Types: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Break Statement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Continue Statement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algn="l"/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Break Statement:-</a:t>
            </a: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break statement is frequently used to terminate the processing of a particular case within a switch statement.</a:t>
            </a:r>
          </a:p>
          <a:p>
            <a:pPr marL="228600" algn="l"/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Continue Statement: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algn="l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The Java continue statement is used to continue the loop. It continues the current flow of the program and skips the remaining code at the specified condition.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3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2F137-7E9D-FA4A-4761-EF7AF9E7785E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Break statement: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ProgrammingClassExample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breakstatementExample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breakStatementExample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==5){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5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5A55-76C1-A362-0B32-9B69B1174C38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Continue Statements: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ProgrammingClassExample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continuestatement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continuestatement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==5){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continue;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5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233ED-A806-2E2E-9AA0-B9428306C063}"/>
              </a:ext>
            </a:extLst>
          </p:cNvPr>
          <p:cNvSpPr txBox="1"/>
          <p:nvPr/>
        </p:nvSpPr>
        <p:spPr>
          <a:xfrm>
            <a:off x="0" y="0"/>
            <a:ext cx="1230811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Statement: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specify a block of code to be executed, if a specified condition is true.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the condition is true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block of code is executed otherwise not executed.</a:t>
            </a:r>
          </a:p>
          <a:p>
            <a:pPr marL="228600" algn="l"/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US" sz="32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f(condition)</a:t>
            </a: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 block of code executed if the condition is true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06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5E0DB-47FA-8CDD-4956-89E3F8AAD2F9}"/>
              </a:ext>
            </a:extLst>
          </p:cNvPr>
          <p:cNvSpPr txBox="1"/>
          <p:nvPr/>
        </p:nvSpPr>
        <p:spPr>
          <a:xfrm>
            <a:off x="0" y="-14514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ProgrammingClassExample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ifExample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();	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26;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4474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869EB-8A7E-520A-E72A-91B980CD49FB}"/>
              </a:ext>
            </a:extLst>
          </p:cNvPr>
          <p:cNvSpPr txBox="1"/>
          <p:nvPr/>
        </p:nvSpPr>
        <p:spPr>
          <a:xfrm>
            <a:off x="0" y="0"/>
            <a:ext cx="123081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Statement:</a:t>
            </a:r>
            <a:endParaRPr lang="en-US" sz="36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 condition is true, ‘if’ block will be executed, otherwise ‘else’ block is executed.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32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f(condition)</a:t>
            </a:r>
          </a:p>
          <a:p>
            <a:pPr marL="228600" algn="l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#condition true block of code executed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pPr marL="228600" algn="l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#otherwise that block executed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1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3E166-741B-874A-34D5-1B5C8187676C}"/>
              </a:ext>
            </a:extLst>
          </p:cNvPr>
          <p:cNvSpPr txBox="1"/>
          <p:nvPr/>
        </p:nvSpPr>
        <p:spPr>
          <a:xfrm>
            <a:off x="0" y="130628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ProgrammingClassExample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number = 5;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if(number % 2 == 0)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given number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even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given number is odd");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}}}</a:t>
            </a:r>
          </a:p>
        </p:txBody>
      </p:sp>
    </p:spTree>
    <p:extLst>
      <p:ext uri="{BB962C8B-B14F-4D97-AF65-F5344CB8AC3E}">
        <p14:creationId xmlns:p14="http://schemas.microsoft.com/office/powerpoint/2010/main" val="100693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58CB5-3504-7FAF-08A1-BA4C0FB7E9BF}"/>
              </a:ext>
            </a:extLst>
          </p:cNvPr>
          <p:cNvSpPr txBox="1"/>
          <p:nvPr/>
        </p:nvSpPr>
        <p:spPr>
          <a:xfrm>
            <a:off x="0" y="0"/>
            <a:ext cx="123371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else if: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specify a new condition to test, if the first condition is false.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’if’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followed by multiple else-if block.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all ‘if’,  ‘else-if’  conditions are not true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‘else’ block will be executed.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f(condition)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if(condition)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if(condition)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B2E1D-830E-EE6C-3D32-F796C5D251F6}"/>
              </a:ext>
            </a:extLst>
          </p:cNvPr>
          <p:cNvSpPr txBox="1"/>
          <p:nvPr/>
        </p:nvSpPr>
        <p:spPr>
          <a:xfrm>
            <a:off x="4542971" y="3048000"/>
            <a:ext cx="5399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#block of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6290EB-CDDC-CA94-F6BC-03ECB9DD8ED6}"/>
              </a:ext>
            </a:extLst>
          </p:cNvPr>
          <p:cNvCxnSpPr/>
          <p:nvPr/>
        </p:nvCxnSpPr>
        <p:spPr>
          <a:xfrm>
            <a:off x="4296229" y="2496457"/>
            <a:ext cx="0" cy="3904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C108A-1A39-5615-1271-1C3D5490D5C8}"/>
              </a:ext>
            </a:extLst>
          </p:cNvPr>
          <p:cNvSpPr txBox="1"/>
          <p:nvPr/>
        </p:nvSpPr>
        <p:spPr>
          <a:xfrm>
            <a:off x="0" y="0"/>
            <a:ext cx="1230811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Example Program for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else if: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 class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ProgrammingClassExample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{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public static void main(String[]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args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{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IN" sz="2400" dirty="0" err="1"/>
              <a:t>elseIfExample</a:t>
            </a:r>
            <a:r>
              <a:rPr lang="en-IN" sz="2400" dirty="0"/>
              <a:t>();</a:t>
            </a: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public static void </a:t>
            </a:r>
            <a:r>
              <a:rPr lang="en-IN" sz="2400" dirty="0" err="1"/>
              <a:t>elseIfExample</a:t>
            </a:r>
            <a:r>
              <a:rPr lang="en-IN" sz="2400" dirty="0"/>
              <a:t>()</a:t>
            </a:r>
          </a:p>
          <a:p>
            <a:pPr lvl="1"/>
            <a:r>
              <a:rPr lang="en-IN" sz="2400" dirty="0"/>
              <a:t>{</a:t>
            </a:r>
          </a:p>
          <a:p>
            <a:pPr lvl="1"/>
            <a:r>
              <a:rPr lang="en-IN" sz="2400" dirty="0"/>
              <a:t>        String browser = "chrome";</a:t>
            </a:r>
          </a:p>
          <a:p>
            <a:pPr lvl="1"/>
            <a:r>
              <a:rPr lang="en-IN" sz="2400" dirty="0"/>
              <a:t>        if(browser == "safari")	{</a:t>
            </a:r>
          </a:p>
          <a:p>
            <a:pPr lvl="1"/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("Browser name is safari");</a:t>
            </a:r>
          </a:p>
          <a:p>
            <a:pPr lvl="1"/>
            <a:r>
              <a:rPr lang="en-IN" sz="2400" dirty="0"/>
              <a:t>	}</a:t>
            </a:r>
          </a:p>
          <a:p>
            <a:pPr lvl="1"/>
            <a:r>
              <a:rPr lang="en-IN" sz="2400" dirty="0"/>
              <a:t>        else if (browser == "chrome")	{</a:t>
            </a:r>
          </a:p>
          <a:p>
            <a:pPr lvl="1"/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("Browser name is chrome"); </a:t>
            </a:r>
          </a:p>
          <a:p>
            <a:pPr lvl="1"/>
            <a:r>
              <a:rPr lang="en-IN" sz="2400" dirty="0"/>
              <a:t>	}</a:t>
            </a:r>
          </a:p>
          <a:p>
            <a:pPr lvl="1"/>
            <a:r>
              <a:rPr lang="en-IN" sz="2400" dirty="0"/>
              <a:t>        else	{</a:t>
            </a:r>
          </a:p>
          <a:p>
            <a:pPr lvl="1"/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("Nothing");</a:t>
            </a:r>
          </a:p>
          <a:p>
            <a:pPr lvl="1"/>
            <a:r>
              <a:rPr lang="en-IN" sz="2400" dirty="0"/>
              <a:t>	}</a:t>
            </a:r>
          </a:p>
          <a:p>
            <a:pPr lvl="1"/>
            <a:r>
              <a:rPr lang="en-IN" sz="2400" dirty="0"/>
              <a:t>}	}}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94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CCF8F-F433-11F3-BD4E-C4B04394CF8E}"/>
              </a:ext>
            </a:extLst>
          </p:cNvPr>
          <p:cNvSpPr txBox="1"/>
          <p:nvPr/>
        </p:nvSpPr>
        <p:spPr>
          <a:xfrm>
            <a:off x="-1" y="0"/>
            <a:ext cx="1228634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Switch Statement:</a:t>
            </a:r>
            <a:endParaRPr lang="en-IN" sz="32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</a:rPr>
              <a:t>In Java to execute a particular code block when a certain condition is met.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A0A23"/>
                </a:solidFill>
                <a:latin typeface="Times New Roman" panose="02020603050405020304" pitchFamily="18" charset="0"/>
              </a:rPr>
              <a:t>To specify many alternative blocks of code to be executed.</a:t>
            </a:r>
            <a:endParaRPr lang="en-IN" sz="2400" b="0" i="0" dirty="0">
              <a:solidFill>
                <a:srgbClr val="0A0A23"/>
              </a:solidFill>
              <a:effectLst/>
              <a:latin typeface="Times New Roman" panose="02020603050405020304" pitchFamily="18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</a:rPr>
              <a:t>It executes one statement from multiple ones.</a:t>
            </a:r>
            <a:endParaRPr lang="en-IN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228600" algn="l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IN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switch(expression) {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case 1: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// code block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break;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case 2: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// code block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break;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case 3: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// code block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break;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default: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// code block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599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1628</Words>
  <Application>Microsoft Office PowerPoint</Application>
  <PresentationFormat>Widescreen</PresentationFormat>
  <Paragraphs>314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Programming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Looping Statements: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</dc:title>
  <dc:creator>Hey!</dc:creator>
  <cp:lastModifiedBy>Hey!</cp:lastModifiedBy>
  <cp:revision>137</cp:revision>
  <dcterms:created xsi:type="dcterms:W3CDTF">2023-12-08T10:49:13Z</dcterms:created>
  <dcterms:modified xsi:type="dcterms:W3CDTF">2024-05-01T05:22:37Z</dcterms:modified>
</cp:coreProperties>
</file>