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B262-0AB5-482B-875C-0462D11E2B1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4CE1-D5D1-4880-A203-BA0D700CC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9AB-DAA8-F000-610B-5845208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CF95C-3F05-E1DE-7C53-8D6EB2A0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1993-4E8E-F517-EE8E-73B1F105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DB71-9475-CB47-8D97-5C58B2A1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7729-352E-3EF0-2A95-97462DCD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5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EC8-75EE-BD1B-CC0D-0F8BE17F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C2B72-1DCE-29A4-DDBB-DD091633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1A45-1170-FB77-F853-B1E2CD88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27A1-3C11-7227-1139-5F2EB30B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5948-8686-E5A0-15F8-AA1D44CF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FA158-944F-52E6-D76C-DA5B9A8F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70347-CC8C-E445-49AC-F705DA07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0A5F-0BC7-315D-DFE0-9FB99F10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6D9E-D2CB-1614-66A4-84DF9C6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6E6A-265F-8F76-AFB9-B7BD059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7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AA8-37BB-6663-7158-A65345C6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CFC7-2363-9C33-DCED-43AAC851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C577-7763-2813-CF67-1862D51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5998-11FA-4C07-B01A-129839E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995B-B4C2-3704-72CA-F1834649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31B6-31FE-7F87-AB69-38483A49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BA45-1201-05A4-3337-F4CA3B12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E49A-9591-8ADF-1916-B637A345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83B9-3610-32C7-CF87-89256A9B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543B-0A6F-97DB-7824-6177013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2BA3-9E87-1653-9FDD-C6EB5DD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6000-8F64-D521-4B44-551FAE19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70E32-E21A-2019-E9D7-95B9D087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7943-5C16-ABEA-2C3E-2F9B630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1409-DB04-7D4C-7A68-160AB6A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F282-5A15-6E51-D205-4FB83DF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22CB-F2D8-2D1B-8914-373CB0F3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FD96-73ED-0176-27EA-628A19BB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355D4-A4A6-2C13-D062-ADD42EAB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0E4F8-06FA-75DD-E70A-4073B34E8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B3FDA-878A-4F97-2F2C-457DE6E4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393B-5DAE-7A93-37A8-212AFDBA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3640-536C-6D17-5AA3-6C054AA7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50E8-5665-A841-2320-689EE857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4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8D18-E8FA-03E1-C99D-068C5CAC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BE16D-E586-2B2A-D3BE-B68CF723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F672F-3562-F6B3-FF80-A38B6330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77F39-CB08-D4C4-9586-B3BC40A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1028D-5295-31DD-3257-314CBF4A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0A8B0-693B-FC0A-E09A-A62F356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D2FF-F9C7-0CB0-ED12-5F7984C0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6AE6-BA21-BFCF-F5EA-1941C3D1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4944-4210-8D8F-C877-9181C25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AF905-BAD6-B5BF-6166-A82F55D24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50406-0B57-1432-9889-FD6E605A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5998-63F6-6912-83CF-254FA5B3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D4012-87A6-0CAF-B83F-3D3BBE14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6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051-1E75-4FBC-4CF3-8E1B78BB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082A3-B406-C76D-9BFA-021A61C1B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0D99A-A95D-3D8A-36F3-FC3D1559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7B09E-C1A1-4CB5-6464-A5410E6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F87B-0F41-E85F-FC83-6001AB5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EECB-E102-4A4B-283B-67A69D9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2780B-D3E8-DCF2-7DB4-692B3CD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0426-CC43-24BF-5C25-41083C3C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C9B7-A5C4-D3EE-E229-9CD7CDD17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D621-A7FE-4802-9304-B4D28F1D8E0F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8B27-9B95-CC1E-6D47-FCB20D8A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9858-8379-E859-C4F4-5001D7BCD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4597-D152-406B-9609-F915B355B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F27D-5B11-06E5-87C9-675046F8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>
                <a:latin typeface="Algerian" panose="04020705040A02060702" pitchFamily="82" charset="0"/>
              </a:rPr>
              <a:t>VARIABLE</a:t>
            </a:r>
            <a:r>
              <a:rPr lang="en-US" sz="8000" b="1" dirty="0">
                <a:latin typeface="Algerian" panose="04020705040A02060702" pitchFamily="82" charset="0"/>
              </a:rPr>
              <a:t>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0412-3455-66D9-C0AC-D3670336F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34824-EDE3-41FF-3498-E6715640997D}"/>
              </a:ext>
            </a:extLst>
          </p:cNvPr>
          <p:cNvSpPr txBox="1"/>
          <p:nvPr/>
        </p:nvSpPr>
        <p:spPr>
          <a:xfrm>
            <a:off x="0" y="0"/>
            <a:ext cx="12192000" cy="784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Variable is a data container that can be stored the value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GB" sz="2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 </a:t>
            </a:r>
            <a:r>
              <a:rPr lang="en-GB" sz="2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GB" sz="2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value;</a:t>
            </a:r>
            <a:endParaRPr lang="en-IN" sz="2800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a=10;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- data 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- variable,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GB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10 - value, </a:t>
            </a:r>
            <a:endParaRPr lang="en-GB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Variable: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1.Local variable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2.Instance variable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3.Static variable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0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84156-8617-D4CF-B913-9E63AE19F025}"/>
              </a:ext>
            </a:extLst>
          </p:cNvPr>
          <p:cNvSpPr txBox="1"/>
          <p:nvPr/>
        </p:nvSpPr>
        <p:spPr>
          <a:xfrm>
            <a:off x="1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 defined within a method or constructor is called local variable (OR) A variable that are defined inside the body of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local variable cannot be defined with “static”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only be accessed within the function that defines them.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7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C6A73-9345-F764-ACE3-D68ED8DE6B79}"/>
              </a:ext>
            </a:extLst>
          </p:cNvPr>
          <p:cNvSpPr txBox="1"/>
          <p:nvPr/>
        </p:nvSpPr>
        <p:spPr>
          <a:xfrm>
            <a:off x="0" y="0"/>
            <a:ext cx="12322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method: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addition(int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constructor: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result=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60AB-14E5-BFA2-334F-217CC7A53DFA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or Global variable: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that are declared inside the class but outside of the </a:t>
            </a:r>
            <a:r>
              <a:rPr lang="en-US" sz="2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or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instance variable can be declared using different access modifiers available in Java like default, private, public, and protected.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 variable are non-static variables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is accessible throughout the class.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variable is initialized at when an object of the class is created.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	public class Sample{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String name=“Ravi”;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Sample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Sample();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sam.name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}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4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46696-A019-0CB4-166A-4E09623BA68D}"/>
              </a:ext>
            </a:extLst>
          </p:cNvPr>
          <p:cNvSpPr txBox="1"/>
          <p:nvPr/>
        </p:nvSpPr>
        <p:spPr>
          <a:xfrm>
            <a:off x="0" y="116114"/>
            <a:ext cx="12192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 method: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InstanceVariable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new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InstanceVariable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(120,60);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InstanceVariable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instvar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InstanceVariable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(23,45);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instvar.newPrintWeight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run();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height;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weight;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InstanceVariable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height, int weight){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this.height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=height;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this.weight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=weight;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(height+" "+weight);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FAA92-C0F0-7331-1EE1-4E580DBB0C85}"/>
              </a:ext>
            </a:extLst>
          </p:cNvPr>
          <p:cNvSpPr txBox="1"/>
          <p:nvPr/>
        </p:nvSpPr>
        <p:spPr>
          <a:xfrm>
            <a:off x="6487886" y="116114"/>
            <a:ext cx="5704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run(){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("huff...puff");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newPrintWeight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("New print weight is:"+weight);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9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93EB2-1C74-A618-4C96-40EDD2D0A155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STATIC VARIABLE: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are declared inside a class but outside of a method starting with a keyword static.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static variable is accessible throughout the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saves memory.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 for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variable: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(1,"Jagi",5000);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(2,"Rino",2000);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(1,"Danya",500);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jagidel.displayEmpDetails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rinodel.displayEmpDetails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dandel.displayEmpDetails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16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FF48B-F5EE-2124-6CC0-BB8FBC8B0A7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salary;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String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StaticVariable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id, String name, int salary)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this.id=id;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this.name=name;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=salary;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displayEmpDetails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("Emp id is:"+this.id+";" +"Emp name is:"+this.name+";"+"Emp salary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+";"+"CEO name is:"+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221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661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inter-regular</vt:lpstr>
      <vt:lpstr>Times New Roman</vt:lpstr>
      <vt:lpstr>Wingdings</vt:lpstr>
      <vt:lpstr>Office Theme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Hey!</dc:creator>
  <cp:lastModifiedBy>Hey!</cp:lastModifiedBy>
  <cp:revision>39</cp:revision>
  <dcterms:created xsi:type="dcterms:W3CDTF">2023-12-11T09:35:23Z</dcterms:created>
  <dcterms:modified xsi:type="dcterms:W3CDTF">2024-04-12T10:08:46Z</dcterms:modified>
</cp:coreProperties>
</file>