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92EB41-FE29-4513-BA75-0151DEBF0D8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F606C276-2293-477D-812D-FCBFEEC11B63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A7B1-8942-A38E-DB6D-041CC5F7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3" y="161108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Blackadder ITC" panose="04020505051007020D02" pitchFamily="82" charset="0"/>
              </a:rPr>
              <a:t>Programming Concepts</a:t>
            </a:r>
            <a:endParaRPr lang="en-IN" sz="8000" b="1" dirty="0">
              <a:solidFill>
                <a:srgbClr val="FF000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7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0437C-4EE1-5D7B-3577-438A81B6EE16}"/>
              </a:ext>
            </a:extLst>
          </p:cNvPr>
          <p:cNvSpPr txBox="1"/>
          <p:nvPr/>
        </p:nvSpPr>
        <p:spPr>
          <a:xfrm>
            <a:off x="0" y="0"/>
            <a:ext cx="1219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with while loop: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executing while loop, the else statement will execute.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expression: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statement(s)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statement(s)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4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09DE9-6FDD-8ABA-0C00-8FDB5B52D5CA}"/>
              </a:ext>
            </a:extLst>
          </p:cNvPr>
          <p:cNvSpPr txBox="1"/>
          <p:nvPr/>
        </p:nvSpPr>
        <p:spPr>
          <a:xfrm>
            <a:off x="0" y="0"/>
            <a:ext cx="1219200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6: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 longer less than 6”)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 longer less than 6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4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D4CBDF-3369-218F-3CDD-CF0C11375F99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iterate over a sequence(list, tuple, set, dictionary, and string)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iterator-var in sequence: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statement(s)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numbers=[6,5,4,1,2,3,7,8,9]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sum=0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numbers: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sum=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sum+val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print(“The sum is”, sum)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print(“The sum is”, sum)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21850-1002-2A08-EBC9-C21B5C7B3621}"/>
              </a:ext>
            </a:extLst>
          </p:cNvPr>
          <p:cNvSpPr txBox="1"/>
          <p:nvPr/>
        </p:nvSpPr>
        <p:spPr>
          <a:xfrm>
            <a:off x="6821713" y="1712686"/>
            <a:ext cx="59073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is 6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is 11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is 15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is 16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is 18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is 21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is 28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is 36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is 45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sum is 45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9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E8889-7143-72BB-60EF-D4E599DECBAE}"/>
              </a:ext>
            </a:extLst>
          </p:cNvPr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range() function: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 sequence of numbers, in a given range.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range(start, stop, step)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-&gt; start value of the sequence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-&gt; end value of the sequence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-&gt; difference b/w number in the sequence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&gt;&gt;&gt;range(10)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range(0, 10)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list(range(10))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1, 2, 3, 4, 5, 6, 7, 8, 9]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list(range(2,8))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3, 4, 5, 6, 7]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list(range(2,20,3))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5, 8, 11, 14, 17]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9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E0AD4-B015-F947-9D8C-6BB716E8DF92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 = [‘Apple’, ‘Orange’ , ‘Cherry’]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(list)):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print(“I like”, list[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like Apple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like Orange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like Cherry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A8C87-06C6-5837-7F99-4FCA34466EC2}"/>
              </a:ext>
            </a:extLst>
          </p:cNvPr>
          <p:cNvSpPr txBox="1"/>
          <p:nvPr/>
        </p:nvSpPr>
        <p:spPr>
          <a:xfrm>
            <a:off x="6473370" y="232229"/>
            <a:ext cx="50219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&gt;&gt;&gt;range(10)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range(0, 10)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&gt;&gt;&gt;list(range(10))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1, 2, 3, 4, 5, 6, 7, 8, 9]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&gt;&gt;&gt;set(range(10))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 1, 2, 3, 4, 5, 6, 7, 8, 9}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&gt;&gt;&gt;tuple(range(10))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(0, 1, 2, 3, 4, 5, 6, 7, 8, 9)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&gt;&gt;&gt;tuple(range(10,15))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(10, 11, 12, 13, 14)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&gt;&gt;&gt;set(range(1,15,2))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3, 5, 7, 9, 11, 13}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&gt;&gt;&gt;set(range(1,15,3))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4, 7, 10, 13}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56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1047D-B5A6-5663-1D60-061B0DC91936}"/>
              </a:ext>
            </a:extLst>
          </p:cNvPr>
          <p:cNvSpPr txBox="1"/>
          <p:nvPr/>
        </p:nvSpPr>
        <p:spPr>
          <a:xfrm>
            <a:off x="0" y="0"/>
            <a:ext cx="12192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with else: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executing for loop, the else block will executed.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iterator-var in sequence: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statement(s)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statement(s)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digits = [0,1,5]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digits: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print(“No items left.”)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E6D17-A4DF-B2A6-310F-C5331EA1914B}"/>
              </a:ext>
            </a:extLst>
          </p:cNvPr>
          <p:cNvSpPr txBox="1"/>
          <p:nvPr/>
        </p:nvSpPr>
        <p:spPr>
          <a:xfrm>
            <a:off x="6560457" y="3860800"/>
            <a:ext cx="4426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items left.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9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1C287-1E11-A009-00CC-7DD8A581F1FE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loop is placed inside the another loop.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Outer-loop expression: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inner-loop expression: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 inside inner-loop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 inside outer-loop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– nested for loop:-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iterator-var in sequence: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iterator-var in sequence: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statement(s)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statement(s)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3ED85-8A39-53F5-9472-CE6FDBB4CBC6}"/>
              </a:ext>
            </a:extLst>
          </p:cNvPr>
          <p:cNvSpPr txBox="1"/>
          <p:nvPr/>
        </p:nvSpPr>
        <p:spPr>
          <a:xfrm>
            <a:off x="6096000" y="1277257"/>
            <a:ext cx="518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nested for-loop: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[1,2]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[4,5]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x: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j in y: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1 4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1 5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2 4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007FBD-90FD-9C29-0963-3A9F3B8384EE}"/>
              </a:ext>
            </a:extLst>
          </p:cNvPr>
          <p:cNvCxnSpPr/>
          <p:nvPr/>
        </p:nvCxnSpPr>
        <p:spPr>
          <a:xfrm>
            <a:off x="5820229" y="304800"/>
            <a:ext cx="0" cy="655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2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9D70D-9651-2E12-7C11-0AFE1BFB9EEC}"/>
              </a:ext>
            </a:extLst>
          </p:cNvPr>
          <p:cNvSpPr txBox="1"/>
          <p:nvPr/>
        </p:nvSpPr>
        <p:spPr>
          <a:xfrm>
            <a:off x="0" y="29028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while loop Program: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[1,2]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[4,5]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 = 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j 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(y):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print(x[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y[j])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j+=1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+=1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1 4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1 5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2 4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4C6F2-BF3F-9C83-8633-4297A9411442}"/>
              </a:ext>
            </a:extLst>
          </p:cNvPr>
          <p:cNvSpPr txBox="1"/>
          <p:nvPr/>
        </p:nvSpPr>
        <p:spPr>
          <a:xfrm>
            <a:off x="4731658" y="4180114"/>
            <a:ext cx="56315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display 9</a:t>
            </a:r>
            <a:r>
              <a:rPr lang="en-US" sz="28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using while loop.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3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FA629-9D4A-AAF6-9573-695B952041F7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control statements: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change the flow of execution.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skip an iteration or stop the execution.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3 types. They are,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statement</a:t>
            </a:r>
          </a:p>
          <a:p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skip the element when the external condition is met.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var in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var == "e":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continue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print(var)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766F2-ED55-A154-2B52-DF39D6A91EF2}"/>
              </a:ext>
            </a:extLst>
          </p:cNvPr>
          <p:cNvSpPr txBox="1"/>
          <p:nvPr/>
        </p:nvSpPr>
        <p:spPr>
          <a:xfrm>
            <a:off x="7895771" y="2050143"/>
            <a:ext cx="35850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7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2DC13-695C-DB24-C327-0020EDA496DF}"/>
              </a:ext>
            </a:extLst>
          </p:cNvPr>
          <p:cNvSpPr txBox="1"/>
          <p:nvPr/>
        </p:nvSpPr>
        <p:spPr>
          <a:xfrm>
            <a:off x="0" y="14514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exit the loop when external condition is met.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= 10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var&gt;0: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var-=1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var == 5: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print(var)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End")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8AED4-E7C4-911F-24A5-E1F8F58DA67D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control the flow of program based on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are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if, if-else, and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test a specific condition.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is true, a block of code will executed.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expression: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50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287C7-D74F-21CC-93F9-BFC38F81B5B7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pass statement to write empty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is also used for empty control statement, function and classes.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letter in 'Python':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letter == 'h':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pass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('This is pass block')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('Current Letter :', letter)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("Good bye!")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A48BB-F11C-8ED8-73F2-3F5FFBC5F5E0}"/>
              </a:ext>
            </a:extLst>
          </p:cNvPr>
          <p:cNvSpPr txBox="1"/>
          <p:nvPr/>
        </p:nvSpPr>
        <p:spPr>
          <a:xfrm>
            <a:off x="6429829" y="2177143"/>
            <a:ext cx="4020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Letter : P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Letter : y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Letter : t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pass block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Letter : h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Letter : o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Letter : n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bye!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5679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AB816-B20C-F882-63E3-8D67EE6F43B0}"/>
              </a:ext>
            </a:extLst>
          </p:cNvPr>
          <p:cNvSpPr txBox="1"/>
          <p:nvPr/>
        </p:nvSpPr>
        <p:spPr>
          <a:xfrm>
            <a:off x="0" y="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check if a number is prime or not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 to find the factorial of a number provided by the user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python to check whether the string is palindrome or not?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python to check whether the number is Armstrong or not?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 to print Fibonacci Sequence.</a:t>
            </a:r>
          </a:p>
          <a:p>
            <a:pPr>
              <a:buNone/>
            </a:pP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5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741FB-1D04-7A52-7146-C633438A6866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n=3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n&gt;0: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print(n, “ is a positive number.”)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print(“This is printed always.”)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n=-1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n&gt;0: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print(n,” is a positive number.”)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print(“This is also printed always.”)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 is a positive number.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printed always.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also printed always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6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FECCE-8029-2EAD-05C6-AF3B62F2B4F8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if statement except the fact.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true, if block is executed otherwise else block executed.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expression: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Statement(s)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Statement(s)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n=5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n &gt;= 0: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print(n, “is positive or zero”)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print(n, “is Negative Number”)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33EE-9DF9-2F7F-21F1-1F227C8C215D}"/>
              </a:ext>
            </a:extLst>
          </p:cNvPr>
          <p:cNvSpPr txBox="1"/>
          <p:nvPr/>
        </p:nvSpPr>
        <p:spPr>
          <a:xfrm>
            <a:off x="6357257" y="4296229"/>
            <a:ext cx="4818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is positive or zero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6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7B8F0-D7E8-F304-C3EA-DDEAA3D63F53}"/>
              </a:ext>
            </a:extLst>
          </p:cNvPr>
          <p:cNvSpPr txBox="1"/>
          <p:nvPr/>
        </p:nvSpPr>
        <p:spPr>
          <a:xfrm>
            <a:off x="0" y="0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 to check for multiple expressions.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for if is False, it checks the condition of the next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and so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the conditions are False, the body of else is executed.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block can have only one else block. But it can have multiple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expression1: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statement(s)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expression2: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statement(s)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expression3: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statement(s)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statement(s)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1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BBB909-A178-8314-9840-407C0D1000C2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n=3.4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n&gt;0: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print(“Positive Number”)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== 0: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print(“Zero”)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print(“Negative Number”)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Number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154B-179B-0E4C-1322-A95352BF8913}"/>
              </a:ext>
            </a:extLst>
          </p:cNvPr>
          <p:cNvSpPr txBox="1"/>
          <p:nvPr/>
        </p:nvSpPr>
        <p:spPr>
          <a:xfrm>
            <a:off x="7474857" y="4673599"/>
            <a:ext cx="4717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#Try this two variations as well n=0 and n=-1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5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A7F503-E09B-7450-36F0-5C087E38A845}"/>
              </a:ext>
            </a:extLst>
          </p:cNvPr>
          <p:cNvSpPr txBox="1"/>
          <p:nvPr/>
        </p:nvSpPr>
        <p:spPr>
          <a:xfrm>
            <a:off x="0" y="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repeat a specific block of code a known number of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following looping statement,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execute block of statements repeatedly until a given condition is satisfied.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expression: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statement(s)</a:t>
            </a:r>
          </a:p>
        </p:txBody>
      </p:sp>
    </p:spTree>
    <p:extLst>
      <p:ext uri="{BB962C8B-B14F-4D97-AF65-F5344CB8AC3E}">
        <p14:creationId xmlns:p14="http://schemas.microsoft.com/office/powerpoint/2010/main" val="282116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0540D-A9A6-BC6A-08F9-BEFA4965A527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8B9CB-B181-28C1-3E23-BC0C119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01" y="1219201"/>
            <a:ext cx="6548749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2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41B1A-6BBA-E5E5-3450-6FE6EFC96514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count=0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while(count&lt;9):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count +=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print(‘The Count is:’, count)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print(“Good bye!”)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is: 1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is: 2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is: 3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is: 4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is: 5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is: 6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is: 7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is: 8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is: 9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bye!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02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1144</TotalTime>
  <Words>1652</Words>
  <Application>Microsoft Office PowerPoint</Application>
  <PresentationFormat>Widescreen</PresentationFormat>
  <Paragraphs>370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Blackadder ITC</vt:lpstr>
      <vt:lpstr>Times New Roman</vt:lpstr>
      <vt:lpstr>Trebuchet MS</vt:lpstr>
      <vt:lpstr>Wingdings 3</vt:lpstr>
      <vt:lpstr>Facet</vt:lpstr>
      <vt:lpstr>Programming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</dc:title>
  <dc:creator>Hey!</dc:creator>
  <cp:lastModifiedBy>Hey!</cp:lastModifiedBy>
  <cp:revision>101</cp:revision>
  <dcterms:created xsi:type="dcterms:W3CDTF">2024-02-01T05:07:00Z</dcterms:created>
  <dcterms:modified xsi:type="dcterms:W3CDTF">2024-04-11T05:58:16Z</dcterms:modified>
</cp:coreProperties>
</file>