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4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5" r:id="rId27"/>
    <p:sldId id="283" r:id="rId28"/>
    <p:sldId id="284" r:id="rId29"/>
    <p:sldId id="286" r:id="rId30"/>
    <p:sldId id="287" r:id="rId31"/>
    <p:sldId id="288" r:id="rId32"/>
    <p:sldId id="289" r:id="rId33"/>
    <p:sldId id="292" r:id="rId34"/>
    <p:sldId id="291" r:id="rId35"/>
    <p:sldId id="29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54708F-9EB1-4403-A05B-B19D6EEAF4AD}">
          <p14:sldIdLst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6"/>
            <p14:sldId id="268"/>
            <p14:sldId id="267"/>
            <p14:sldId id="269"/>
            <p14:sldId id="270"/>
            <p14:sldId id="271"/>
            <p14:sldId id="272"/>
            <p14:sldId id="274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5"/>
            <p14:sldId id="283"/>
            <p14:sldId id="284"/>
            <p14:sldId id="286"/>
            <p14:sldId id="287"/>
            <p14:sldId id="288"/>
            <p14:sldId id="289"/>
            <p14:sldId id="292"/>
            <p14:sldId id="291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E1866-75F0-8BA2-F837-0F802CF7D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534" y="21082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latin typeface="Cooper Black" panose="0208090404030B020404" pitchFamily="18" charset="0"/>
              </a:rPr>
              <a:t>FUNCTIONS</a:t>
            </a:r>
            <a:r>
              <a:rPr lang="en-US" sz="4800" b="1" dirty="0">
                <a:latin typeface="Cooper Black" panose="0208090404030B020404" pitchFamily="18" charset="0"/>
              </a:rPr>
              <a:t> AND MODULES</a:t>
            </a:r>
            <a:endParaRPr lang="en-IN" sz="4800" b="1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06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F7474D-451F-E45C-86AB-FE48202731D6}"/>
              </a:ext>
            </a:extLst>
          </p:cNvPr>
          <p:cNvSpPr txBox="1"/>
          <p:nvPr/>
        </p:nvSpPr>
        <p:spPr>
          <a:xfrm>
            <a:off x="0" y="0"/>
            <a:ext cx="121920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is containers that store values.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for 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Python variable name must start with a letter or the underscore character.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Python variable name cannot start with a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Python variable name can only contain alpha-numeric characters and underscores (A-z, 0-9, and _ 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in Python names are case-sensitive (name, Name, and NAME are three different variables).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reserved words(keywords) in Python cannot be used to name the variable in Python.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'apple'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'orange'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'banana'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1E8C80-C0DA-449F-B046-EC7E10A4F76E}"/>
              </a:ext>
            </a:extLst>
          </p:cNvPr>
          <p:cNvSpPr txBox="1"/>
          <p:nvPr/>
        </p:nvSpPr>
        <p:spPr>
          <a:xfrm>
            <a:off x="5213445" y="4926842"/>
            <a:ext cx="3616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 orange banana</a:t>
            </a:r>
          </a:p>
        </p:txBody>
      </p:sp>
    </p:spTree>
    <p:extLst>
      <p:ext uri="{BB962C8B-B14F-4D97-AF65-F5344CB8AC3E}">
        <p14:creationId xmlns:p14="http://schemas.microsoft.com/office/powerpoint/2010/main" val="1865582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956388-BE80-9FB1-6273-4795E8D31289}"/>
              </a:ext>
            </a:extLst>
          </p:cNvPr>
          <p:cNvSpPr txBox="1"/>
          <p:nvPr/>
        </p:nvSpPr>
        <p:spPr>
          <a:xfrm>
            <a:off x="0" y="0"/>
            <a:ext cx="12192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defined and declared inside the function.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fun():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 = "Welcome"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print(s)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fun()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variable: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defined and declared outside the function.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 = "I Love Python"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fun():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print(s)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"I Love Python"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fun()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660876-CCA5-BEF8-703F-408D0AEFB198}"/>
              </a:ext>
            </a:extLst>
          </p:cNvPr>
          <p:cNvSpPr txBox="1"/>
          <p:nvPr/>
        </p:nvSpPr>
        <p:spPr>
          <a:xfrm>
            <a:off x="5827594" y="1310972"/>
            <a:ext cx="36030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ACA31-5F22-945E-94A1-543B6B064DFB}"/>
              </a:ext>
            </a:extLst>
          </p:cNvPr>
          <p:cNvSpPr txBox="1"/>
          <p:nvPr/>
        </p:nvSpPr>
        <p:spPr>
          <a:xfrm>
            <a:off x="6389428" y="4831307"/>
            <a:ext cx="29479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Love Python</a:t>
            </a:r>
          </a:p>
        </p:txBody>
      </p:sp>
    </p:spTree>
    <p:extLst>
      <p:ext uri="{BB962C8B-B14F-4D97-AF65-F5344CB8AC3E}">
        <p14:creationId xmlns:p14="http://schemas.microsoft.com/office/powerpoint/2010/main" val="3125590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4A23E8-1FA3-224C-49BC-FA5AB740139D}"/>
              </a:ext>
            </a:extLst>
          </p:cNvPr>
          <p:cNvSpPr txBox="1"/>
          <p:nvPr/>
        </p:nvSpPr>
        <p:spPr>
          <a:xfrm>
            <a:off x="0" y="0"/>
            <a:ext cx="12192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keyword: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create global variables from non-global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inside the function only when we want to change a variable.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of global keyword: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variable is assigned a value anywhere within the function’s body, it’s assumed to be local unless explicitly declared as global.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a global in Python to use a global variable inside a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need to use a global keyword in Python outside a function.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15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change():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global x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x = x + 5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print("Inside  function:", x)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change()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print("Outside function:", x)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BBC3FA-0940-C305-5EE7-F41B060A6491}"/>
              </a:ext>
            </a:extLst>
          </p:cNvPr>
          <p:cNvSpPr txBox="1"/>
          <p:nvPr/>
        </p:nvSpPr>
        <p:spPr>
          <a:xfrm>
            <a:off x="6933062" y="4299046"/>
            <a:ext cx="369854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 function : 20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Outside function : 20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365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24518F-96A8-61B9-DE6D-00F2D99F50AC}"/>
              </a:ext>
            </a:extLst>
          </p:cNvPr>
          <p:cNvSpPr txBox="1"/>
          <p:nvPr/>
        </p:nvSpPr>
        <p:spPr>
          <a:xfrm>
            <a:off x="0" y="0"/>
            <a:ext cx="12192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for global keyword: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0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compute():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global x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x+=5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print("The value is : ", x)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display():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global x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x-=3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print("Display : ", x)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#x = 0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compute()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display()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compute()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1F08A7-135A-11EF-29BB-49A69B3AB35E}"/>
              </a:ext>
            </a:extLst>
          </p:cNvPr>
          <p:cNvSpPr txBox="1"/>
          <p:nvPr/>
        </p:nvSpPr>
        <p:spPr>
          <a:xfrm>
            <a:off x="6246126" y="2641487"/>
            <a:ext cx="415346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is :  5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:  2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is :  7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648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AF6161-CDD9-F949-37F8-416B9715D6CB}"/>
              </a:ext>
            </a:extLst>
          </p:cNvPr>
          <p:cNvSpPr txBox="1"/>
          <p:nvPr/>
        </p:nvSpPr>
        <p:spPr>
          <a:xfrm>
            <a:off x="0" y="0"/>
            <a:ext cx="12192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 functions: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functions are defined using the ‘def’ keyword, anonymous functions are defined using the ‘lambda’ keyword.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lambda function is a small anonymous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 Functions are anonymous functions means that the function is without a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lambda function can take any number of arguments, but can only have one expression.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 arguments : expression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1:</a:t>
            </a:r>
          </a:p>
          <a:p>
            <a:pPr lvl="1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= lambda x: x * 2</a:t>
            </a:r>
          </a:p>
          <a:p>
            <a:pPr lvl="1"/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(double(5))</a:t>
            </a: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2:</a:t>
            </a:r>
          </a:p>
          <a:p>
            <a:pPr lvl="1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x=lambda a,b:a*b</a:t>
            </a:r>
          </a:p>
          <a:p>
            <a:pPr lvl="1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print(x(5,6))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4F9DAA-30A8-78BF-2607-C0E40B133E5D}"/>
              </a:ext>
            </a:extLst>
          </p:cNvPr>
          <p:cNvSpPr txBox="1"/>
          <p:nvPr/>
        </p:nvSpPr>
        <p:spPr>
          <a:xfrm>
            <a:off x="5895833" y="3821373"/>
            <a:ext cx="26476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1: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E0253C-18E0-A033-F3A4-6B00E91AE2E6}"/>
              </a:ext>
            </a:extLst>
          </p:cNvPr>
          <p:cNvSpPr txBox="1"/>
          <p:nvPr/>
        </p:nvSpPr>
        <p:spPr>
          <a:xfrm>
            <a:off x="6096000" y="5500048"/>
            <a:ext cx="3034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2: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62883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2473CB-ED8B-4BA3-EB85-00676C75C0D4}"/>
              </a:ext>
            </a:extLst>
          </p:cNvPr>
          <p:cNvSpPr txBox="1"/>
          <p:nvPr/>
        </p:nvSpPr>
        <p:spPr>
          <a:xfrm>
            <a:off x="0" y="29028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functions: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pre-defined functions provided by the Python language that can be used to perform common tasks.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built-in functions are,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filter()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map()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reduce()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filter():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filter the given sequence with the help of a function that tests each element in the sequence to be true or not, and returns the true value.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filter(function, sequence)</a:t>
            </a:r>
          </a:p>
        </p:txBody>
      </p:sp>
    </p:spTree>
    <p:extLst>
      <p:ext uri="{BB962C8B-B14F-4D97-AF65-F5344CB8AC3E}">
        <p14:creationId xmlns:p14="http://schemas.microsoft.com/office/powerpoint/2010/main" val="3931326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2F86FD-A866-3B3F-D4FF-7194D7EEBF9E}"/>
              </a:ext>
            </a:extLst>
          </p:cNvPr>
          <p:cNvSpPr txBox="1"/>
          <p:nvPr/>
        </p:nvSpPr>
        <p:spPr>
          <a:xfrm>
            <a:off x="0" y="0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[1, 5, 4, 6, 8, 11, 3, 12] 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list(filter(lambda x:(x%2 == 0),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 6, 8, 12]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evenval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x%2==0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even=filter(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evenval,range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(1,11))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print(list(even))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4, 6, 8, 10]</a:t>
            </a:r>
          </a:p>
        </p:txBody>
      </p:sp>
    </p:spTree>
    <p:extLst>
      <p:ext uri="{BB962C8B-B14F-4D97-AF65-F5344CB8AC3E}">
        <p14:creationId xmlns:p14="http://schemas.microsoft.com/office/powerpoint/2010/main" val="1369293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19D1D2-1042-7D7A-9EF1-1C66423A4D46}"/>
              </a:ext>
            </a:extLst>
          </p:cNvPr>
          <p:cNvSpPr txBox="1"/>
          <p:nvPr/>
        </p:nvSpPr>
        <p:spPr>
          <a:xfrm>
            <a:off x="0" y="0"/>
            <a:ext cx="12192000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map():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a map object(which is iterator) of the results after applying the given function to each item of a given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fun,seq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function to which map passes each element of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given sequence.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to be mapped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Program:(def)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add(n):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n + n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= (1,2,3,4)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 map(add, number)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print(set(result))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{8, 2, 4, 6}</a:t>
            </a:r>
          </a:p>
          <a:p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E2F481-8E69-6B72-8B38-885461F90D79}"/>
              </a:ext>
            </a:extLst>
          </p:cNvPr>
          <p:cNvSpPr txBox="1"/>
          <p:nvPr/>
        </p:nvSpPr>
        <p:spPr>
          <a:xfrm>
            <a:off x="5428342" y="3616374"/>
            <a:ext cx="604010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Program:(lambda)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= [1,2,3,4]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 map(lambda x : x + x, number)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print(tuple(result))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(2, 4, 6, 8)</a:t>
            </a:r>
          </a:p>
        </p:txBody>
      </p:sp>
    </p:spTree>
    <p:extLst>
      <p:ext uri="{BB962C8B-B14F-4D97-AF65-F5344CB8AC3E}">
        <p14:creationId xmlns:p14="http://schemas.microsoft.com/office/powerpoint/2010/main" val="376593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4759E9-960C-2139-7EC7-333824F3C63F}"/>
              </a:ext>
            </a:extLst>
          </p:cNvPr>
          <p:cNvSpPr txBox="1"/>
          <p:nvPr/>
        </p:nvSpPr>
        <p:spPr>
          <a:xfrm>
            <a:off x="0" y="0"/>
            <a:ext cx="121920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reduce():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 not return a new list based on the function . Instead, it returns a single value.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fun,seq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functools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reduce</a:t>
            </a:r>
          </a:p>
          <a:p>
            <a:pPr lvl="1"/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[2, 4, 7, 3]</a:t>
            </a:r>
          </a:p>
          <a:p>
            <a:pPr lvl="1"/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(reduce(lambda x, y: x + y,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functools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add(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functools.reduce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add,range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(1,11))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print(r)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56C9D7-7546-9A6C-B92F-06A7FF2201DF}"/>
              </a:ext>
            </a:extLst>
          </p:cNvPr>
          <p:cNvSpPr txBox="1"/>
          <p:nvPr/>
        </p:nvSpPr>
        <p:spPr>
          <a:xfrm>
            <a:off x="5776686" y="2831544"/>
            <a:ext cx="3585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3D75F-293F-C971-3254-F3A94189A82E}"/>
              </a:ext>
            </a:extLst>
          </p:cNvPr>
          <p:cNvSpPr txBox="1"/>
          <p:nvPr/>
        </p:nvSpPr>
        <p:spPr>
          <a:xfrm>
            <a:off x="6538686" y="4940611"/>
            <a:ext cx="2061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612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84BB1B-C2D4-199E-A5EC-A261D85F576B}"/>
              </a:ext>
            </a:extLst>
          </p:cNvPr>
          <p:cNvSpPr txBox="1"/>
          <p:nvPr/>
        </p:nvSpPr>
        <p:spPr>
          <a:xfrm>
            <a:off x="0" y="0"/>
            <a:ext cx="12192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Attributes:</a:t>
            </a:r>
          </a:p>
          <a:p>
            <a:pPr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function object has a number of attributes that you can use to get more information about the function.</a:t>
            </a:r>
          </a:p>
          <a:p>
            <a:pPr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table">
            <a:extLst>
              <a:ext uri="{FF2B5EF4-FFF2-40B4-BE49-F238E27FC236}">
                <a16:creationId xmlns:a16="http://schemas.microsoft.com/office/drawing/2014/main" id="{0F505595-CAF5-7618-9BBC-A9FE6D050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28" y="1364343"/>
            <a:ext cx="10711543" cy="56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9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580FA0-5BBB-007E-E267-A51BC2EC512B}"/>
              </a:ext>
            </a:extLst>
          </p:cNvPr>
          <p:cNvSpPr txBox="1"/>
          <p:nvPr/>
        </p:nvSpPr>
        <p:spPr>
          <a:xfrm>
            <a:off x="0" y="0"/>
            <a:ext cx="12192000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is a block of code which only runs when it is called.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pass data, known as parameters, into a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 function is written, it can be used over and over again.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functions: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library function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function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library function: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standard functions in python that are available to use.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print(),input(),int(),float(),str() etc.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function: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create our own functions based on our requirements.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Helpful to breakdown a larger program into a number of smaller functions.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29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69CEC6-9F69-8E09-D2B9-13F5CEFBCFC5}"/>
              </a:ext>
            </a:extLst>
          </p:cNvPr>
          <p:cNvSpPr txBox="1"/>
          <p:nvPr/>
        </p:nvSpPr>
        <p:spPr>
          <a:xfrm>
            <a:off x="0" y="0"/>
            <a:ext cx="12192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sum(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=5):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"Adds the two numbers"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sum.version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="1.0"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sum.author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k=sum(10,20)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print('Sum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is',k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print('The documentation string is’,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sum.__doc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__)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print('The function name is ',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sum.__name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__)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print('The default values of the function are ',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sum.__defaults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__)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print('The code object of the function is ',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sum.__code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__)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print('The dictionary of the function is ',sum.__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372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C54C5C-05A5-F20C-7B0A-6F1E2C831045}"/>
              </a:ext>
            </a:extLst>
          </p:cNvPr>
          <p:cNvSpPr txBox="1"/>
          <p:nvPr/>
        </p:nvSpPr>
        <p:spPr>
          <a:xfrm>
            <a:off x="0" y="0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is 30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documentation string is Adds the two numbers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name is  sum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default values of the function are  (5,)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object of the function is  &lt;code object sum at 0x00000255C6A63770, file "D:\RINO MOL\PYTHON PPT\Python Program\Chapter 4\functions.py", line 171&gt;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dictionary of the function is  {'version': '1.0', 'author': '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'}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989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FCD2CA-4FF7-75E5-13B2-94A1260842AA}"/>
              </a:ext>
            </a:extLst>
          </p:cNvPr>
          <p:cNvSpPr txBox="1"/>
          <p:nvPr/>
        </p:nvSpPr>
        <p:spPr>
          <a:xfrm>
            <a:off x="0" y="0"/>
            <a:ext cx="1219200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l,b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"Computes the area of rectangle values for length and breadth are passed to the function for 	computation"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print("Area of rectangle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is",l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*b)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(5,8)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.__doc__)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.__name__)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.__defaults__)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.__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.__code__)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.__module__)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81E69-041D-93F1-957A-055980CBA082}"/>
              </a:ext>
            </a:extLst>
          </p:cNvPr>
          <p:cNvSpPr txBox="1"/>
          <p:nvPr/>
        </p:nvSpPr>
        <p:spPr>
          <a:xfrm>
            <a:off x="4659086" y="1959429"/>
            <a:ext cx="692331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of rectangle is 40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Computes the area of rectangle values for length and breadth are passed to the function for computation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&lt;code object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0x000002AF1D42E100, file "D:\RINO MOL\PYTHON PPT\Python Program\Chapter 4\functions.py", line 185&gt;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__main__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5109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EE815A-361B-75C1-9174-009EA1EBAF34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 is defined as the process of defining something in terms of itself. It is a process in which a function calls itself.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add(x):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x==1: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1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x+add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(x-1)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print("The sum of first 10 sequence number is ",add(10))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sum of first 10 sequence number is  55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351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2DE1D1-3067-C339-C117-027D1EB4FAA9}"/>
              </a:ext>
            </a:extLst>
          </p:cNvPr>
          <p:cNvSpPr txBox="1"/>
          <p:nvPr/>
        </p:nvSpPr>
        <p:spPr>
          <a:xfrm>
            <a:off x="0" y="0"/>
            <a:ext cx="12192000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object that is used to iterate over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objects like lists, tuples,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python iterators object is initialized using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the next() method for iteration.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(["apple", "banana", "cherry"])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print(next(x))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print(next(x))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print(next(x))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banana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cherry</a:t>
            </a:r>
          </a:p>
        </p:txBody>
      </p:sp>
    </p:spTree>
    <p:extLst>
      <p:ext uri="{BB962C8B-B14F-4D97-AF65-F5344CB8AC3E}">
        <p14:creationId xmlns:p14="http://schemas.microsoft.com/office/powerpoint/2010/main" val="1030121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6F1116-FD55-5C29-6458-D1B3B87BBA66}"/>
              </a:ext>
            </a:extLst>
          </p:cNvPr>
          <p:cNvSpPr txBox="1"/>
          <p:nvPr/>
        </p:nvSpPr>
        <p:spPr>
          <a:xfrm>
            <a:off x="0" y="0"/>
            <a:ext cx="121920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module is a file consisting of a few functions and variables used for a particular task.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module can be reused in any other program that imports it.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import a module, use the </a:t>
            </a: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display calendar of the given month and year</a:t>
            </a:r>
          </a:p>
          <a:p>
            <a:pPr lvl="1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calendar</a:t>
            </a:r>
          </a:p>
          <a:p>
            <a:pPr lvl="1"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2024</a:t>
            </a:r>
          </a:p>
          <a:p>
            <a:pPr lvl="1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 = 2</a:t>
            </a:r>
          </a:p>
          <a:p>
            <a:pPr lvl="1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calendar.month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yy,mm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lvl="1"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calendar</a:t>
            </a:r>
          </a:p>
          <a:p>
            <a:pPr lvl="1"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int(input("Enter year : "))</a:t>
            </a:r>
          </a:p>
          <a:p>
            <a:pPr lvl="1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 = int(input("Enter month : "))</a:t>
            </a:r>
          </a:p>
          <a:p>
            <a:pPr lvl="1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calendar.month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yy,mm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algn="just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0CED8-9927-28A9-60A9-C59EAF0C2CDA}"/>
              </a:ext>
            </a:extLst>
          </p:cNvPr>
          <p:cNvSpPr txBox="1"/>
          <p:nvPr/>
        </p:nvSpPr>
        <p:spPr>
          <a:xfrm>
            <a:off x="7503886" y="2651434"/>
            <a:ext cx="522514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year : 2024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month : 2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February 2024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 Tu We Th Fr Sa Su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1  2  3  4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5  6  7  8  9 10 11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12 13 14 15 16 17 18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19 20 21 22 23 24 25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26 27 28 29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772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2DF6F7-F934-D693-5DA7-78BC9C456E9B}"/>
              </a:ext>
            </a:extLst>
          </p:cNvPr>
          <p:cNvSpPr txBox="1"/>
          <p:nvPr/>
        </p:nvSpPr>
        <p:spPr>
          <a:xfrm>
            <a:off x="0" y="0"/>
            <a:ext cx="1219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ways of importing a calendar module in the current program: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calendar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calendar.prcal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calendar as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#Re-name a module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cal.prcal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calendar import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prcal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prcal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calendar import*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prcal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430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D4AB79-2D0A-F2E1-833F-F7DBFEE6B1CF}"/>
              </a:ext>
            </a:extLst>
          </p:cNvPr>
          <p:cNvSpPr txBox="1"/>
          <p:nvPr/>
        </p:nvSpPr>
        <p:spPr>
          <a:xfrm>
            <a:off x="0" y="10633"/>
            <a:ext cx="12192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(import calendar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prcal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 function)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calendar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year=int(input("Enter year: "))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calendar.prcal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(year)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calendar import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prcal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year=int(input("Enter year: "))</a:t>
            </a:r>
          </a:p>
          <a:p>
            <a:pPr lvl="1"/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prcal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(year)															</a:t>
            </a:r>
          </a:p>
          <a:p>
            <a:pPr lvl="1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calendar import*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year=int(input("Enter year: "))</a:t>
            </a:r>
          </a:p>
          <a:p>
            <a:pPr lvl="1"/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prcal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(year)</a:t>
            </a:r>
          </a:p>
          <a:p>
            <a:pPr lvl="1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calendar as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year=int(input("Enter year: "))</a:t>
            </a:r>
          </a:p>
          <a:p>
            <a:pPr lvl="1"/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cal.prcal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(year)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63E399B6-C92C-8351-97D6-D6D917ED97CA}"/>
              </a:ext>
            </a:extLst>
          </p:cNvPr>
          <p:cNvSpPr/>
          <p:nvPr/>
        </p:nvSpPr>
        <p:spPr>
          <a:xfrm>
            <a:off x="5907315" y="1221563"/>
            <a:ext cx="1349829" cy="5341257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DA746-83D0-9DEA-4686-8E882C2B685B}"/>
              </a:ext>
            </a:extLst>
          </p:cNvPr>
          <p:cNvSpPr txBox="1"/>
          <p:nvPr/>
        </p:nvSpPr>
        <p:spPr>
          <a:xfrm>
            <a:off x="6879772" y="2769988"/>
            <a:ext cx="284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 use </a:t>
            </a:r>
            <a:r>
              <a:rPr lang="en-US" sz="2800" dirty="0" err="1"/>
              <a:t>prcal</a:t>
            </a:r>
            <a:r>
              <a:rPr lang="en-US" sz="2800" dirty="0"/>
              <a:t>() these ways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94133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9094F5-CC1A-7FD6-A489-95311CEAE759}"/>
              </a:ext>
            </a:extLst>
          </p:cNvPr>
          <p:cNvSpPr txBox="1"/>
          <p:nvPr/>
        </p:nvSpPr>
        <p:spPr>
          <a:xfrm>
            <a:off x="0" y="0"/>
            <a:ext cx="12192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datetime module: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the current date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nn-N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datetime</a:t>
            </a:r>
          </a:p>
          <a:p>
            <a:pPr lvl="1"/>
            <a:r>
              <a:rPr lang="nn-N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x=datetime.datetime.now( )</a:t>
            </a:r>
          </a:p>
          <a:p>
            <a:pPr lvl="1"/>
            <a:r>
              <a:rPr lang="nn-N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</a:p>
          <a:p>
            <a:endParaRPr lang="nn-NO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n-N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 module: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math.pi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-Return the value of pi, 3.1415926535897931.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-Return the value of e, 2.7182818284590451.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ceil(x)-Displays the next larger whole number.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floor(x)-Displays the next smallest whole number.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n-NO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374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99744D-A9E7-F682-C625-2DB8AC96B3A1}"/>
              </a:ext>
            </a:extLst>
          </p:cNvPr>
          <p:cNvSpPr txBox="1"/>
          <p:nvPr/>
        </p:nvSpPr>
        <p:spPr>
          <a:xfrm>
            <a:off x="0" y="8626"/>
            <a:ext cx="12192000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math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math.floor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(1.4))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math.ceil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(5.0))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math.ceil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(5.3))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math.ceil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(-5.3))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math.ceil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(22.6))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math.ceil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(10.0))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571FA-1206-9DE6-70A4-27F4EAE13429}"/>
              </a:ext>
            </a:extLst>
          </p:cNvPr>
          <p:cNvSpPr txBox="1"/>
          <p:nvPr/>
        </p:nvSpPr>
        <p:spPr>
          <a:xfrm>
            <a:off x="5718628" y="1074057"/>
            <a:ext cx="500742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math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r=2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math.pow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(r,2)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math.pi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print(p*x)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12.566370614359172</a:t>
            </a:r>
          </a:p>
        </p:txBody>
      </p:sp>
    </p:spTree>
    <p:extLst>
      <p:ext uri="{BB962C8B-B14F-4D97-AF65-F5344CB8AC3E}">
        <p14:creationId xmlns:p14="http://schemas.microsoft.com/office/powerpoint/2010/main" val="420238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58047E-87D6-42AC-88EF-D0F6CA042B9C}"/>
              </a:ext>
            </a:extLst>
          </p:cNvPr>
          <p:cNvSpPr txBox="1"/>
          <p:nvPr/>
        </p:nvSpPr>
        <p:spPr>
          <a:xfrm>
            <a:off x="0" y="0"/>
            <a:ext cx="12192000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latin typeface="Algerian" panose="04020705040A02060702" pitchFamily="82" charset="0"/>
            </a:endParaRPr>
          </a:p>
          <a:p>
            <a:endParaRPr lang="en-US" sz="3200" b="1" dirty="0">
              <a:latin typeface="Algerian" panose="04020705040A02060702" pitchFamily="82" charset="0"/>
            </a:endParaRPr>
          </a:p>
          <a:p>
            <a:r>
              <a:rPr lang="en-US" sz="3200" b="1" dirty="0">
                <a:latin typeface="Algerian" panose="04020705040A02060702" pitchFamily="82" charset="0"/>
              </a:rPr>
              <a:t>Syntax: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A3A941AB-2EC4-0ECB-7AC5-378833FB4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085" y="2024178"/>
            <a:ext cx="9305471" cy="421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691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E2EF3A-BC64-8C56-3CCD-A2CA67368D5B}"/>
              </a:ext>
            </a:extLst>
          </p:cNvPr>
          <p:cNvSpPr txBox="1"/>
          <p:nvPr/>
        </p:nvSpPr>
        <p:spPr>
          <a:xfrm>
            <a:off x="0" y="0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Module: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 create a module just save the code you want in a file.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greeting(name):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print("Hello "+name)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greeting("John")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Module: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Now we use the module we created, by using the import statement.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mymodule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mymodule.greeting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("Tom")	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872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2F30E6-7DDB-C261-DDEB-0F42AE8CDCE1}"/>
              </a:ext>
            </a:extLst>
          </p:cNvPr>
          <p:cNvSpPr txBox="1"/>
          <p:nvPr/>
        </p:nvSpPr>
        <p:spPr>
          <a:xfrm>
            <a:off x="0" y="0"/>
            <a:ext cx="1219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Command-Line Argument: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Command-Line arguments are used to pass arguments to a program while running it.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command-line arguments that you pass to the program will be stored in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sys.argv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Command-Line arguments are separated by spaces.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sys.argv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list of command line arguments.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has (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sys.argv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)at least 1. Provides number of command line arguments.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sys.argv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is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current python script.</a:t>
            </a:r>
          </a:p>
        </p:txBody>
      </p:sp>
    </p:spTree>
    <p:extLst>
      <p:ext uri="{BB962C8B-B14F-4D97-AF65-F5344CB8AC3E}">
        <p14:creationId xmlns:p14="http://schemas.microsoft.com/office/powerpoint/2010/main" val="1476667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4AC490-1687-7BCE-21C0-D2F7479B7364}"/>
              </a:ext>
            </a:extLst>
          </p:cNvPr>
          <p:cNvSpPr txBox="1"/>
          <p:nvPr/>
        </p:nvSpPr>
        <p:spPr>
          <a:xfrm>
            <a:off x="0" y="0"/>
            <a:ext cx="121920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sys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sys.argv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sum=0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range(1,len(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sys.argv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)):</a:t>
            </a:r>
          </a:p>
          <a:p>
            <a:pPr lvl="1"/>
            <a:r>
              <a:rPr lang="nn-N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sum+=int(sys.argv[i])</a:t>
            </a:r>
          </a:p>
          <a:p>
            <a:pPr lvl="1"/>
            <a:r>
              <a:rPr lang="nn-N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print("Result=",sum)</a:t>
            </a:r>
          </a:p>
          <a:p>
            <a:endParaRPr lang="nn-NO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n-NO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sys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print("There are %d arguments" %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sys.argv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print("The command line arguments are: ")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sys.argv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sys.argv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print("Path of the Python is",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sys.path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7EED76-91BE-FBB1-0F56-90A6E0A70B13}"/>
              </a:ext>
            </a:extLst>
          </p:cNvPr>
          <p:cNvSpPr txBox="1"/>
          <p:nvPr/>
        </p:nvSpPr>
        <p:spPr>
          <a:xfrm>
            <a:off x="6212114" y="841829"/>
            <a:ext cx="387531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Result= 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6812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216FA-00C4-1321-56C5-D3906F53A029}"/>
              </a:ext>
            </a:extLst>
          </p:cNvPr>
          <p:cNvSpPr txBox="1"/>
          <p:nvPr/>
        </p:nvSpPr>
        <p:spPr>
          <a:xfrm>
            <a:off x="0" y="0"/>
            <a:ext cx="1219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function: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function is used to list the identifiers defined by a module. The identifiers are the functions, classes and variables defined in that module.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sys,calendar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print(“Identifiers in the local scope:",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print("\n Identifiers in the calendar module:",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(calendar))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print("\n Identifiers in the sys module:",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(sys))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387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CBEAFD-E084-2E05-E205-6FD0FB526435}"/>
              </a:ext>
            </a:extLst>
          </p:cNvPr>
          <p:cNvSpPr txBox="1"/>
          <p:nvPr/>
        </p:nvSpPr>
        <p:spPr>
          <a:xfrm>
            <a:off x="0" y="0"/>
            <a:ext cx="12192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python program for a dice game using random module.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python program to make a simple calculator using function.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python program to find the area and perimeter of a circle using math module?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python program to display calendar of a given month of the year?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413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6D4676-8668-E500-1788-6AC015785119}"/>
              </a:ext>
            </a:extLst>
          </p:cNvPr>
          <p:cNvSpPr txBox="1"/>
          <p:nvPr/>
        </p:nvSpPr>
        <p:spPr>
          <a:xfrm>
            <a:off x="0" y="0"/>
            <a:ext cx="121920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random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 = True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again: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random.randint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(1,6))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another_roll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input("Want to roll dice again?")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another_roll.lower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())=="n":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continue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break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roll dice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again?y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roll dice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again?y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roll dice again?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76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495855-8BB3-ED22-5845-1207E4029E3E}"/>
              </a:ext>
            </a:extLst>
          </p:cNvPr>
          <p:cNvSpPr txBox="1"/>
          <p:nvPr/>
        </p:nvSpPr>
        <p:spPr>
          <a:xfrm>
            <a:off x="0" y="0"/>
            <a:ext cx="121920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function: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 function in python, using the keyword “</a:t>
            </a: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add parameter within parentheses of the function.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with colon(:).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body must be indented from the function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fun():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print("Welcome python")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Calling function: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fun():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print("Welcome python")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fun()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python</a:t>
            </a:r>
          </a:p>
        </p:txBody>
      </p:sp>
    </p:spTree>
    <p:extLst>
      <p:ext uri="{BB962C8B-B14F-4D97-AF65-F5344CB8AC3E}">
        <p14:creationId xmlns:p14="http://schemas.microsoft.com/office/powerpoint/2010/main" val="343699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A2517F-A754-37A1-F177-F5E24319E945}"/>
              </a:ext>
            </a:extLst>
          </p:cNvPr>
          <p:cNvSpPr txBox="1"/>
          <p:nvPr/>
        </p:nvSpPr>
        <p:spPr>
          <a:xfrm>
            <a:off x="0" y="0"/>
            <a:ext cx="12192000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for return: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add(num1, num2):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num3 = num1 + num2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num3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print("Addition is : ",add(10,20))</a:t>
            </a:r>
          </a:p>
          <a:p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is :  30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B76598-827C-C6C2-C2B7-531CE010A7A6}"/>
              </a:ext>
            </a:extLst>
          </p:cNvPr>
          <p:cNvSpPr txBox="1"/>
          <p:nvPr/>
        </p:nvSpPr>
        <p:spPr>
          <a:xfrm>
            <a:off x="5776686" y="232229"/>
            <a:ext cx="5762171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conv(x):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if(x==1):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'one'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if(x==2):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'two'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if(x==3):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'three'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if(x==4):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'four'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n=int(input('Enter a number between 1 and 4:'))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n,'in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words : ',conv(n))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a number between 1 and 4:2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in words: two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C93BCD-47E0-3B4B-0CB5-049C326E38CA}"/>
              </a:ext>
            </a:extLst>
          </p:cNvPr>
          <p:cNvCxnSpPr/>
          <p:nvPr/>
        </p:nvCxnSpPr>
        <p:spPr>
          <a:xfrm>
            <a:off x="4963886" y="193241"/>
            <a:ext cx="0" cy="66647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87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3677D1-7306-C445-6411-7312D607B85F}"/>
              </a:ext>
            </a:extLst>
          </p:cNvPr>
          <p:cNvSpPr txBox="1"/>
          <p:nvPr/>
        </p:nvSpPr>
        <p:spPr>
          <a:xfrm>
            <a:off x="0" y="0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arguments: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argumnts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arguments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Positional arguments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 arguments(Variable-length arguments)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arguments: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default argument is a parameter that assumes a default value if a value is not provided in the function call for that argument.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pPr lvl="1"/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myFun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y=50):</a:t>
            </a:r>
          </a:p>
          <a:p>
            <a:pPr lvl="1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("x: ", x)</a:t>
            </a:r>
          </a:p>
          <a:p>
            <a:pPr lvl="1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("y: ", y)</a:t>
            </a:r>
          </a:p>
          <a:p>
            <a:pPr lvl="1"/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myFun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FF103-55C9-70C3-BD06-86E23BBD17FD}"/>
              </a:ext>
            </a:extLst>
          </p:cNvPr>
          <p:cNvSpPr txBox="1"/>
          <p:nvPr/>
        </p:nvSpPr>
        <p:spPr>
          <a:xfrm>
            <a:off x="6096000" y="4258101"/>
            <a:ext cx="31981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 10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y:  50</a:t>
            </a:r>
          </a:p>
        </p:txBody>
      </p:sp>
    </p:spTree>
    <p:extLst>
      <p:ext uri="{BB962C8B-B14F-4D97-AF65-F5344CB8AC3E}">
        <p14:creationId xmlns:p14="http://schemas.microsoft.com/office/powerpoint/2010/main" val="92315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60D2FD-B0A5-FB11-DD02-7999DECD5E90}"/>
              </a:ext>
            </a:extLst>
          </p:cNvPr>
          <p:cNvSpPr txBox="1"/>
          <p:nvPr/>
        </p:nvSpPr>
        <p:spPr>
          <a:xfrm>
            <a:off x="0" y="0"/>
            <a:ext cx="12192000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arguments: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provided in function call with arguments name, so that the caller does not need to remember the order of parameters.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student(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='Geeks',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='Practice')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='Practice',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='Geeks')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='Geeks',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='Practice’)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Geeks Practice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Geeks Practice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Geeks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96240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4E6CE-B71C-AC8C-9423-8FE83C3CD248}"/>
              </a:ext>
            </a:extLst>
          </p:cNvPr>
          <p:cNvSpPr txBox="1"/>
          <p:nvPr/>
        </p:nvSpPr>
        <p:spPr>
          <a:xfrm>
            <a:off x="0" y="0"/>
            <a:ext cx="12192000" cy="920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Positional arguments: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provided in function call in order. If the order change, the values placed in wrong position.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(name, age):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print("Hi, I am", name)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print("My age is ", age)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print("Case-1:")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("Suraj", 27)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print("\nCase-2:")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(27, "Suraj")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C9E690-D42A-2AA1-2CAA-2EAFF5FFAC64}"/>
              </a:ext>
            </a:extLst>
          </p:cNvPr>
          <p:cNvSpPr txBox="1"/>
          <p:nvPr/>
        </p:nvSpPr>
        <p:spPr>
          <a:xfrm>
            <a:off x="6277970" y="2060811"/>
            <a:ext cx="425810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Case-1: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Hi, I am Suraj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age is  27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Case-2: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Hi, I am 27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age is  Suraj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565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F3825B-CD2A-4F64-1114-67B3776F82A2}"/>
              </a:ext>
            </a:extLst>
          </p:cNvPr>
          <p:cNvSpPr txBox="1"/>
          <p:nvPr/>
        </p:nvSpPr>
        <p:spPr>
          <a:xfrm>
            <a:off x="0" y="0"/>
            <a:ext cx="12192000" cy="907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 arguments(Variable-length arguments):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pass a variable number of arguments to a function using special symbols.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special symbols: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Non-Keyword Arguments (*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Python 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Arguments (**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kvargs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Python 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Program:(Non-Keyword Arguments)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(*a):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b in a: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print(b)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('Hello', 'Welcome', 'to',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(Keyword Arguments)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key, value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kwargs.items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print("%s == %s" % (key, value))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(first='Geeks', mid='for', last='Geeks')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5AA0B-C8C6-8D0B-73D4-039707A2EC09}"/>
              </a:ext>
            </a:extLst>
          </p:cNvPr>
          <p:cNvSpPr txBox="1"/>
          <p:nvPr/>
        </p:nvSpPr>
        <p:spPr>
          <a:xfrm>
            <a:off x="7574507" y="2238233"/>
            <a:ext cx="33573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</a:p>
          <a:p>
            <a:pPr lvl="1"/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F4CBC5-07F6-1637-78EC-5F215D4D3CB4}"/>
              </a:ext>
            </a:extLst>
          </p:cNvPr>
          <p:cNvSpPr txBox="1"/>
          <p:nvPr/>
        </p:nvSpPr>
        <p:spPr>
          <a:xfrm>
            <a:off x="7574507" y="4831307"/>
            <a:ext cx="3589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== Geeks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 == for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== Geeks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138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3799</TotalTime>
  <Words>3110</Words>
  <Application>Microsoft Office PowerPoint</Application>
  <PresentationFormat>Widescreen</PresentationFormat>
  <Paragraphs>602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Algerian</vt:lpstr>
      <vt:lpstr>Arial</vt:lpstr>
      <vt:lpstr>Cooper Black</vt:lpstr>
      <vt:lpstr>Times New Roman</vt:lpstr>
      <vt:lpstr>Trebuchet MS</vt:lpstr>
      <vt:lpstr>Wingdings 3</vt:lpstr>
      <vt:lpstr>Facet</vt:lpstr>
      <vt:lpstr>FUNCTIONS AND MODULES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AND MODULES</dc:title>
  <dc:creator>Hey!</dc:creator>
  <cp:lastModifiedBy>Hey!</cp:lastModifiedBy>
  <cp:revision>162</cp:revision>
  <dcterms:created xsi:type="dcterms:W3CDTF">2024-02-07T11:23:38Z</dcterms:created>
  <dcterms:modified xsi:type="dcterms:W3CDTF">2024-05-31T11:13:29Z</dcterms:modified>
</cp:coreProperties>
</file>