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3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BA78-D955-3208-0D5A-CB9F6D832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0416C-46D4-2FEE-C13A-F6AD26BDF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57A18-2A5E-3B5F-4A44-B2ED7E6F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E2B6-A088-4489-850F-B264D731427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EE3D8-6639-E654-A98D-8DCC511D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A7787-E589-B39C-B9D7-61E7D2FD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70A9-AC8B-414B-BFC8-D6A76BB5E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39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2023-BF03-BFBA-F7C7-27E881E1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AF64B-3009-667A-6EC8-1AE0887E9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DA0D0-F4EC-A23D-2F38-A769B2BE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E2B6-A088-4489-850F-B264D731427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C415E-9AD5-359A-72CD-416FD5F2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5577D-DB51-2E90-63C3-1941E4A6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70A9-AC8B-414B-BFC8-D6A76BB5E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96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17A5D-6465-5CA7-D21F-DDFBA60A8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118E6-DE6A-DD29-155F-C09D84D93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1C9E7-B247-6A28-44BF-280EC8BA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E2B6-A088-4489-850F-B264D731427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6E488-8213-8024-5A88-3C45033E7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6EA2F-B2A5-FF38-32AE-6D90F38F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70A9-AC8B-414B-BFC8-D6A76BB5E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79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C2B4-DD89-F5D8-13B1-65D0E815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C37BD-9073-EA52-332C-5DBEF711F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2233F-4D8F-94D7-3713-A572AFED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E2B6-A088-4489-850F-B264D731427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9F2AB-01F5-0156-EF80-1D80553A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92F1C-B90A-2F56-F79A-11D8C45D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70A9-AC8B-414B-BFC8-D6A76BB5E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1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A0FB0-4008-9956-FF16-5B9507F03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81249-F144-9348-0126-E7E1085B4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8A50A-21DF-B436-E4FB-850B48FE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E2B6-A088-4489-850F-B264D731427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38404-C553-CD57-9B1B-8910B9C6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67288-BAD5-4F9F-85B4-B42D6160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70A9-AC8B-414B-BFC8-D6A76BB5E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56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63C66-00E7-01E0-88EE-7B381D56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2EC8D-43C6-D1F4-CC59-AB4AA7164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BDD47-5AE2-2A01-F985-4B563470D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962F5-B63A-3DA6-F830-50AFFE02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E2B6-A088-4489-850F-B264D731427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1CFEE-44F5-97D9-77FB-27B72826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0E1FA-5B78-2EAB-56A8-A6CBE5C7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70A9-AC8B-414B-BFC8-D6A76BB5E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56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6BAF-238F-1A80-4DEA-20AA67A31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7CE86-9481-0137-C376-9FB543B12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7336F-605B-FC95-6DB9-A932DF7F1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B033E-4FF2-1375-5968-2599A9F34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170C3-D30C-E944-6D39-8B55D34DD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57A7D8-77B8-E3D7-79F5-C2082F1B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E2B6-A088-4489-850F-B264D731427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CED71-0CCA-2631-63D1-0BED5C2F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DAB19E-C45C-4C76-9E01-98CABF46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70A9-AC8B-414B-BFC8-D6A76BB5E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94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C3E2-145E-02DD-6BCC-B53DE70B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AE74E-F801-D711-E747-129792C8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E2B6-A088-4489-850F-B264D731427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16757-42E8-262B-C0B3-6DB6FC01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36699-EA16-0481-0CB6-B3FB8D6C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70A9-AC8B-414B-BFC8-D6A76BB5E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26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71F5CD-4381-7272-E967-74AFC0CF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E2B6-A088-4489-850F-B264D731427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989B1-B1CA-D093-5152-3CE9EA5C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75BCB-D144-8D59-74A9-1772BD22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70A9-AC8B-414B-BFC8-D6A76BB5E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5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255AE-AAA6-C8D7-C648-87824D21D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DDABC-212A-4B6C-1922-CD648BBC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9D4FC-A69E-6CAC-735D-DF9DABA0D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ADFF6-3440-87EF-4D35-49A1BBC9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E2B6-A088-4489-850F-B264D731427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E5422-9212-E936-C3DE-5AF7D310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299CB-ABF7-BC18-46B1-866E7850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70A9-AC8B-414B-BFC8-D6A76BB5E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00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8612-49AC-C231-AD7E-04EB4F72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92E898-A203-82A9-AA08-1861778FC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D08BB-7706-65DB-4109-CE25D5DD6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1EF5E-83FD-01A3-F4D2-117FC334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E2B6-A088-4489-850F-B264D731427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DC134-34A4-6B76-791B-3CA8A077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7133A-1B22-5D40-57D7-B6A5CC23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70A9-AC8B-414B-BFC8-D6A76BB5E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2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4F5FE-A84B-C1F2-744E-5FCD0EE00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A9DB6-5000-0F06-FD60-E281725D3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EB17A-DC12-9970-7D97-AE2B57159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1E2B6-A088-4489-850F-B264D731427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D0627-6EDD-4662-687A-94341323F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D40B8-D5CF-EBBA-6E44-5657F6ED2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A70A9-AC8B-414B-BFC8-D6A76BB5E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97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7902-5EDE-E130-E70C-60BF6DE3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15843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>
                <a:solidFill>
                  <a:srgbClr val="FF0000"/>
                </a:solidFill>
                <a:latin typeface="Algerian" panose="04020705040A02060702" pitchFamily="82" charset="0"/>
              </a:rPr>
              <a:t>FILE HANDLING</a:t>
            </a:r>
            <a:endParaRPr lang="en-IN" sz="88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25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D68BB8-1517-80E1-5272-E180E5ED41B0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Program:(‘append’ content to a file)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matter2='''\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very hot today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have a cold drink'''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f=open("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aboutpython.txt","a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(matter2)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#f.write("\n%s"%matter2)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f.close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sys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f=open("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aboutpython.txt","r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f.readlines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f.close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print("The contents in the file are:")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line in lines: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sys.stdout.write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#print(line)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32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7277CA-EB09-7757-CAB9-59DD5A0EB4BB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Copying the file:</a:t>
            </a:r>
          </a:p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f=open("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aboutpython.txt","r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f.read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print(lines)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f.close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g=open("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copyabtpython.txt",'w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g.write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(lines)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g.close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print("The copy of the file is made")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g=open("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copyabtpython.txt",'r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g.read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print(lines)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g.close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B1C73E-38D6-252F-E36E-ECF53696E5FB}"/>
              </a:ext>
            </a:extLst>
          </p:cNvPr>
          <p:cNvSpPr txBox="1"/>
          <p:nvPr/>
        </p:nvSpPr>
        <p:spPr>
          <a:xfrm>
            <a:off x="5471886" y="1146629"/>
            <a:ext cx="62411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copy of the file is made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326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04860D-7344-D947-B598-9BD0387630DF}"/>
              </a:ext>
            </a:extLst>
          </p:cNvPr>
          <p:cNvSpPr txBox="1"/>
          <p:nvPr/>
        </p:nvSpPr>
        <p:spPr>
          <a:xfrm>
            <a:off x="0" y="0"/>
            <a:ext cx="12192000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(Delete from file)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sys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f=open("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aboutpython.txt","r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f.readlines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print(lines)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print("Original content of the file:")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line in lines: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sys.stdout.write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f.close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 lines[1:3]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f=open("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aboutpython.txt","w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f.writelines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(lines)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f.close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print("\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nThe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content of the file after deleting second and third line : ")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f=open("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aboutpython.txt","r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f.read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print(lines)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f.close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2820D-B9F1-BEC0-F559-40896CF50DCF}"/>
              </a:ext>
            </a:extLst>
          </p:cNvPr>
          <p:cNvSpPr txBox="1"/>
          <p:nvPr/>
        </p:nvSpPr>
        <p:spPr>
          <a:xfrm>
            <a:off x="4934858" y="-14515"/>
            <a:ext cx="798285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['Hello World\n', 'Welcome to India\n', 'Beautiful flower\n', 'Remind me later']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content of the file: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India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Beautiful flower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Remind me later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 of the file after deleting second and third line :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Remind me later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002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5314A3-E991-C798-DCE1-2FBD94AEF419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content from file: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sys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f=open("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aboutpython.txt","r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lines=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f.readlines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print("Original content of the file:")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line in lines: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sys.stdout.write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f.close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n=int(input("\n\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nEnter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line number to change: "))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 &lt;=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(lines):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r=input("Enter the new content: ")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lines[n-1]=r+"\n“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334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B0DFE-F9B4-926D-09EC-AF3E29C2B787}"/>
              </a:ext>
            </a:extLst>
          </p:cNvPr>
          <p:cNvSpPr txBox="1"/>
          <p:nvPr/>
        </p:nvSpPr>
        <p:spPr>
          <a:xfrm>
            <a:off x="0" y="0"/>
            <a:ext cx="12192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f=open("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aboutpython.txt","w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f.writelines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(lines)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f.close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print("The content of the file after updating line" ,n)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f=open("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aboutpython.txt","r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lines=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f.read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print(lines)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f.close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print("The line number ",n , "is not found in the file")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21369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EAAEF0-AD27-A998-D5E1-7148C7F7F80E}"/>
              </a:ext>
            </a:extLst>
          </p:cNvPr>
          <p:cNvSpPr txBox="1"/>
          <p:nvPr/>
        </p:nvSpPr>
        <p:spPr>
          <a:xfrm>
            <a:off x="0" y="0"/>
            <a:ext cx="12192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content of the file: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India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Beautiful flower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Remind me later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line number to change: 4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new content: Good morning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 of the file after updating line 4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India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Beautiful flower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morning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99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024501-6D7D-823C-AC46-3563EE62063B}"/>
              </a:ext>
            </a:extLst>
          </p:cNvPr>
          <p:cNvSpPr txBox="1"/>
          <p:nvPr/>
        </p:nvSpPr>
        <p:spPr>
          <a:xfrm>
            <a:off x="0" y="0"/>
            <a:ext cx="12192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content of a file randomly:</a:t>
            </a:r>
          </a:p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f=open("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aboutpython.txt","r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line=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f.readline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print("A line from files is :",line)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f.seek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line=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f.readline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print("The line from character 6 till end of line is :", line)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print("The pointer is at location",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f.tell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f.seek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line=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f.read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(15)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print("The fifteen character starting at location 11 are as: ", line)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078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C28BF8-E2BE-5D9B-E8C3-A5BD583258E1}"/>
              </a:ext>
            </a:extLst>
          </p:cNvPr>
          <p:cNvSpPr txBox="1"/>
          <p:nvPr/>
        </p:nvSpPr>
        <p:spPr>
          <a:xfrm>
            <a:off x="0" y="0"/>
            <a:ext cx="12192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line from files is : Hello World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line from character 6 till end of line is :  World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pointer is at location 13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fifteen character starting at location 11 are as:  d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In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626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E6B469-F057-C9C8-F7E3-FC9FD7DF9857}"/>
              </a:ext>
            </a:extLst>
          </p:cNvPr>
          <p:cNvSpPr txBox="1"/>
          <p:nvPr/>
        </p:nvSpPr>
        <p:spPr>
          <a:xfrm>
            <a:off x="0" y="0"/>
            <a:ext cx="12192000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specific content of a file:</a:t>
            </a:r>
          </a:p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linecache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linecache.getline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("aboutpython.txt",3)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print("The content of the third line is: ", line)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binary file:</a:t>
            </a:r>
          </a:p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pickle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input('Enter a string: ')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byteobj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pickle.dumps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byteobj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a string: hello world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b'\x80\x04\x95\x0f\x00\x00\x00\x00\x00\x00\x00\x8c\x0bhello world\x94.’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CE742B-6246-583F-81ED-A4DA525029B0}"/>
              </a:ext>
            </a:extLst>
          </p:cNvPr>
          <p:cNvSpPr txBox="1"/>
          <p:nvPr/>
        </p:nvSpPr>
        <p:spPr>
          <a:xfrm>
            <a:off x="6414448" y="764275"/>
            <a:ext cx="515885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 of the third line is:  Beautiful flower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66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14548D-CD58-9CDB-954B-389ED224882F}"/>
              </a:ext>
            </a:extLst>
          </p:cNvPr>
          <p:cNvSpPr txBox="1"/>
          <p:nvPr/>
        </p:nvSpPr>
        <p:spPr>
          <a:xfrm>
            <a:off x="0" y="0"/>
            <a:ext cx="12192000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has several functions for creating, reading, updating, and deleting files.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function for working with files in Python is the open() 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open() function takes two parameters; filename, and mode.</a:t>
            </a:r>
          </a:p>
          <a:p>
            <a:endParaRPr lang="en-IN" sz="2800" dirty="0"/>
          </a:p>
          <a:p>
            <a:r>
              <a:rPr lang="en-IN" sz="3200" b="1" dirty="0"/>
              <a:t>Syntax:</a:t>
            </a:r>
          </a:p>
          <a:p>
            <a:pPr lvl="1"/>
            <a:r>
              <a:rPr lang="en-IN" sz="2800" dirty="0"/>
              <a:t>file object = open(file name, access mode)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Modes for opening a file,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“r”(read)	:Open an existing file for a read operation.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“a”(append)	:Open an existing file for append operation, won’t override existing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“w”(write)	:Open an existing file for write operation, can override.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“r+” 		:To read and write data into the file, can override.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“w+” 		:To write and read data, can override.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“a+” 		:To append and read data, can’t override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‘x’ : create,	 ‘t’ : text, 	‘b’ : binary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0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80203E-7352-2882-9735-CE62D15E5B26}"/>
              </a:ext>
            </a:extLst>
          </p:cNvPr>
          <p:cNvSpPr txBox="1"/>
          <p:nvPr/>
        </p:nvSpPr>
        <p:spPr>
          <a:xfrm>
            <a:off x="0" y="0"/>
            <a:ext cx="12192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purpose: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close()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-Closes the file, flushing all data.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tell()		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position of the file handler.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flush()	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Flushes all data from the internal buffer to the OS file.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read([n])	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 the n number of characters or bytes from the file. </a:t>
            </a:r>
          </a:p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([n])	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 the next line from the file.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write(string)	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Writes the given string to the file.</a:t>
            </a:r>
          </a:p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writelines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(list)	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writes the list of strings to the file.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offset,location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the location of the file handler at the specified offset.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7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34D7FC-2EC3-DE1D-0929-B848635D91EF}"/>
              </a:ext>
            </a:extLst>
          </p:cNvPr>
          <p:cNvSpPr txBox="1"/>
          <p:nvPr/>
        </p:nvSpPr>
        <p:spPr>
          <a:xfrm>
            <a:off x="0" y="0"/>
            <a:ext cx="12192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Program:</a:t>
            </a:r>
          </a:p>
          <a:p>
            <a:r>
              <a:rPr lang="en-IN" sz="2800" b="1" dirty="0">
                <a:solidFill>
                  <a:schemeClr val="accent5">
                    <a:lumMod val="75000"/>
                  </a:schemeClr>
                </a:solidFill>
              </a:rPr>
              <a:t>Create a file:</a:t>
            </a:r>
          </a:p>
          <a:p>
            <a:r>
              <a:rPr lang="en-US" sz="2400" dirty="0"/>
              <a:t>f = open("dem.txt", "w")</a:t>
            </a:r>
          </a:p>
          <a:p>
            <a:r>
              <a:rPr lang="en-US" sz="2400" dirty="0" err="1"/>
              <a:t>f.close</a:t>
            </a:r>
            <a:r>
              <a:rPr lang="en-US" sz="2400" dirty="0"/>
              <a:t>()</a:t>
            </a:r>
            <a:endParaRPr lang="en-IN" sz="2400" dirty="0"/>
          </a:p>
          <a:p>
            <a:endParaRPr lang="en-IN" sz="2400" dirty="0"/>
          </a:p>
          <a:p>
            <a:r>
              <a:rPr lang="en-IN" sz="2800" b="1" dirty="0">
                <a:solidFill>
                  <a:schemeClr val="accent5">
                    <a:lumMod val="75000"/>
                  </a:schemeClr>
                </a:solidFill>
              </a:rPr>
              <a:t>Read a file:</a:t>
            </a:r>
          </a:p>
          <a:p>
            <a:r>
              <a:rPr lang="en-US" sz="2400" dirty="0"/>
              <a:t>f = open("demone.txt", "r")			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f.read</a:t>
            </a:r>
            <a:r>
              <a:rPr lang="en-US" sz="2400" dirty="0"/>
              <a:t>())	</a:t>
            </a:r>
          </a:p>
          <a:p>
            <a:r>
              <a:rPr lang="en-US" sz="2400" dirty="0" err="1"/>
              <a:t>f.close</a:t>
            </a:r>
            <a:r>
              <a:rPr lang="en-US" sz="2400" dirty="0"/>
              <a:t>()			</a:t>
            </a:r>
          </a:p>
          <a:p>
            <a:endParaRPr lang="en-US" sz="2400" dirty="0"/>
          </a:p>
          <a:p>
            <a:r>
              <a:rPr lang="en-US" sz="2800" b="1" dirty="0"/>
              <a:t>	(OR)</a:t>
            </a:r>
          </a:p>
          <a:p>
            <a:endParaRPr lang="en-US" sz="2400" dirty="0"/>
          </a:p>
          <a:p>
            <a:r>
              <a:rPr lang="en-US" sz="2400" dirty="0"/>
              <a:t>f = open("D:\\example\\demone.txt", "r")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f.read</a:t>
            </a:r>
            <a:r>
              <a:rPr lang="en-US" sz="2400" dirty="0"/>
              <a:t>())</a:t>
            </a:r>
          </a:p>
          <a:p>
            <a:r>
              <a:rPr lang="en-US" sz="2400" dirty="0" err="1"/>
              <a:t>f.close</a:t>
            </a:r>
            <a:r>
              <a:rPr lang="en-US" sz="2400" dirty="0"/>
              <a:t>()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83A228-3078-8573-3333-21089D39EE89}"/>
              </a:ext>
            </a:extLst>
          </p:cNvPr>
          <p:cNvSpPr txBox="1"/>
          <p:nvPr/>
        </p:nvSpPr>
        <p:spPr>
          <a:xfrm>
            <a:off x="5668297" y="0"/>
            <a:ext cx="6164826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file: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open("dem.txt", "w")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f.write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 love python")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f.close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open("dem.txt", "a")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nHello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everyone")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f.close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IN" sz="2400" dirty="0"/>
          </a:p>
          <a:p>
            <a:r>
              <a:rPr lang="en-IN" sz="3200" b="1" dirty="0">
                <a:solidFill>
                  <a:schemeClr val="accent5">
                    <a:lumMod val="75000"/>
                  </a:schemeClr>
                </a:solidFill>
              </a:rPr>
              <a:t>Create new file:</a:t>
            </a:r>
          </a:p>
          <a:p>
            <a:r>
              <a:rPr lang="en-US" sz="2400" dirty="0"/>
              <a:t>f = open("myfile.txt", "x")</a:t>
            </a:r>
          </a:p>
          <a:p>
            <a:r>
              <a:rPr lang="en-US" sz="2400" dirty="0" err="1"/>
              <a:t>f.close</a:t>
            </a:r>
            <a:r>
              <a:rPr lang="en-US" sz="2400" dirty="0"/>
              <a:t>()</a:t>
            </a:r>
            <a:endParaRPr lang="en-IN" sz="2400" dirty="0"/>
          </a:p>
          <a:p>
            <a:endParaRPr lang="en-IN" sz="2800" dirty="0"/>
          </a:p>
          <a:p>
            <a:r>
              <a:rPr lang="en-IN" sz="3200" b="1" dirty="0">
                <a:solidFill>
                  <a:schemeClr val="accent5">
                    <a:lumMod val="75000"/>
                  </a:schemeClr>
                </a:solidFill>
              </a:rPr>
              <a:t>Delete a file:</a:t>
            </a:r>
          </a:p>
          <a:p>
            <a:r>
              <a:rPr lang="pt-BR" sz="2800" dirty="0"/>
              <a:t>import os</a:t>
            </a:r>
          </a:p>
          <a:p>
            <a:r>
              <a:rPr lang="pt-BR" sz="2800" dirty="0"/>
              <a:t>os.remove("myfile.txt")</a:t>
            </a:r>
            <a:endParaRPr lang="en-IN" sz="2800" dirty="0"/>
          </a:p>
          <a:p>
            <a:endParaRPr lang="en-IN" sz="2800" dirty="0"/>
          </a:p>
          <a:p>
            <a:endParaRPr lang="en-IN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BEAC29-A32E-BFC3-5093-3F64B3772CDD}"/>
              </a:ext>
            </a:extLst>
          </p:cNvPr>
          <p:cNvCxnSpPr/>
          <p:nvPr/>
        </p:nvCxnSpPr>
        <p:spPr>
          <a:xfrm>
            <a:off x="5309419" y="206477"/>
            <a:ext cx="0" cy="6651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3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161327-6EFB-18E2-1032-385A36D6C3D2}"/>
              </a:ext>
            </a:extLst>
          </p:cNvPr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return a line from the file.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open("dem.txt", "r")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f.readline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f.readline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readlines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return all the lines in a file in the format of a list.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open("dem.txt", "r")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f.readlines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5AF82-6AB4-A497-5A24-6AAB2FBDC38D}"/>
              </a:ext>
            </a:extLst>
          </p:cNvPr>
          <p:cNvSpPr txBox="1"/>
          <p:nvPr/>
        </p:nvSpPr>
        <p:spPr>
          <a:xfrm>
            <a:off x="5326743" y="1219200"/>
            <a:ext cx="47316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a great language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understand and learn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5B6B3-9DA7-28D1-9E40-BB371C67B664}"/>
              </a:ext>
            </a:extLst>
          </p:cNvPr>
          <p:cNvSpPr txBox="1"/>
          <p:nvPr/>
        </p:nvSpPr>
        <p:spPr>
          <a:xfrm>
            <a:off x="4325256" y="4281715"/>
            <a:ext cx="73376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['Python is a great language\n', 'Easy to understand and learn\n', 'Supports Object Oriented Programming\n', 'Also used in Web Development']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8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18E2D0-F0BB-DAFC-32F0-6B4195EFE15A}"/>
              </a:ext>
            </a:extLst>
          </p:cNvPr>
          <p:cNvSpPr txBox="1"/>
          <p:nvPr/>
        </p:nvSpPr>
        <p:spPr>
          <a:xfrm>
            <a:off x="0" y="0"/>
            <a:ext cx="12192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Method/Attribute Description:</a:t>
            </a:r>
          </a:p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internal file used by the OS library when working with 			  this file.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	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attribute is true if the file is closed.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		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attribute is the mode of the file that was used to create the file 			  object through the open() function.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		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attribute is the file name that was passed to the open() function 			  when creating the file object.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readable()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-This method is true, if the file is in read mode.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writable()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-This method is true, if the file is in write mode.</a:t>
            </a:r>
          </a:p>
        </p:txBody>
      </p:sp>
    </p:spTree>
    <p:extLst>
      <p:ext uri="{BB962C8B-B14F-4D97-AF65-F5344CB8AC3E}">
        <p14:creationId xmlns:p14="http://schemas.microsoft.com/office/powerpoint/2010/main" val="233708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5BBCE8-7D15-7883-0E20-C0D7AF1EE678}"/>
              </a:ext>
            </a:extLst>
          </p:cNvPr>
          <p:cNvSpPr txBox="1"/>
          <p:nvPr/>
        </p:nvSpPr>
        <p:spPr>
          <a:xfrm>
            <a:off x="0" y="0"/>
            <a:ext cx="1219200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f=open("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dem.txt","r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print("Name of the file:",f.name)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print("Closed?",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f.closed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print("Opening Mode:",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f.mode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print("File number descriptor is :",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f.fileno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print("Readable?",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f.readable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print("Writable?",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f.writable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f.close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print("Closed?",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f.closed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93E48-EE48-8416-0F50-B4B6B0068F69}"/>
              </a:ext>
            </a:extLst>
          </p:cNvPr>
          <p:cNvSpPr txBox="1"/>
          <p:nvPr/>
        </p:nvSpPr>
        <p:spPr>
          <a:xfrm>
            <a:off x="6604000" y="3429000"/>
            <a:ext cx="48187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file: dem.txt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Closed? False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Opening Mode: r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number descriptor is : 3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Readable? True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Writable? False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Closed? True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57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E2C07E-B184-CE7F-D95D-977F53449BAB}"/>
              </a:ext>
            </a:extLst>
          </p:cNvPr>
          <p:cNvSpPr txBox="1"/>
          <p:nvPr/>
        </p:nvSpPr>
        <p:spPr>
          <a:xfrm>
            <a:off x="0" y="0"/>
            <a:ext cx="121920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from a file:</a:t>
            </a: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: (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open("dem.txt", "r")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f.read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print(lines)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f.close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a great language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understand and learn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Object Oriented Programming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used in Web Development</a:t>
            </a:r>
          </a:p>
          <a:p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407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C70247-19F3-F07D-7B4D-811D1834B3A1}"/>
              </a:ext>
            </a:extLst>
          </p:cNvPr>
          <p:cNvSpPr txBox="1"/>
          <p:nvPr/>
        </p:nvSpPr>
        <p:spPr>
          <a:xfrm>
            <a:off x="0" y="0"/>
            <a:ext cx="12192000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: (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sys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f=open("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dem.txt","r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f.readlines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print("The contents in the files are:", lines)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print(“\n\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contents in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are:")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line in lines: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sys.stdout.write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print("\n\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content in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are:")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range(1,len(lines)):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sys.stdout.write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(lines[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print("\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nlength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",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(lines))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f.close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75240D-6737-2ED9-CB23-A1D938B0E190}"/>
              </a:ext>
            </a:extLst>
          </p:cNvPr>
          <p:cNvSpPr txBox="1"/>
          <p:nvPr/>
        </p:nvSpPr>
        <p:spPr>
          <a:xfrm>
            <a:off x="5471886" y="184666"/>
            <a:ext cx="69088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contents in the files are: ['Python is a great language\n', 'Easy to understand and learn\n', 'Supports Object Oriented Programming\n', 'Also used in Web Development’]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contents in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a great language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understand and learn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Object Oriented Programming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used in Web Development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 in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understand and learn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Object Oriented Programming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used in Web Development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 4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265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1952</Words>
  <Application>Microsoft Office PowerPoint</Application>
  <PresentationFormat>Widescreen</PresentationFormat>
  <Paragraphs>299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Algerian</vt:lpstr>
      <vt:lpstr>Arial</vt:lpstr>
      <vt:lpstr>Calibri</vt:lpstr>
      <vt:lpstr>Calibri Light</vt:lpstr>
      <vt:lpstr>Times New Roman</vt:lpstr>
      <vt:lpstr>Office Theme</vt:lpstr>
      <vt:lpstr>FILE HANDLING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Hey!</dc:creator>
  <cp:lastModifiedBy>Hey!</cp:lastModifiedBy>
  <cp:revision>71</cp:revision>
  <dcterms:created xsi:type="dcterms:W3CDTF">2024-02-27T08:54:49Z</dcterms:created>
  <dcterms:modified xsi:type="dcterms:W3CDTF">2024-06-10T10:12:40Z</dcterms:modified>
</cp:coreProperties>
</file>