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8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83" autoAdjust="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C8F6-F084-4337-9432-7E9EE754E99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14D3-ED54-4E8E-81DB-91D2A2172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1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14D3-ED54-4E8E-81DB-91D2A217205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92C-FEDD-942C-1EC8-71D513C3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563" y="22459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Algerian" panose="04020705040A02060702" pitchFamily="82" charset="0"/>
                <a:cs typeface="Times New Roman" panose="02020603050405020304" pitchFamily="18" charset="0"/>
              </a:rPr>
              <a:t>GUI-TKINTER</a:t>
            </a:r>
            <a:endParaRPr lang="en-IN" sz="8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6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87D5D6E-01C9-2F0B-BA6B-DA886E77361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708984"/>
            <a:ext cx="5556574" cy="5406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F5E28-E7A9-A979-4EF3-3DB83E97E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5" t="18556" r="48373" b="13007"/>
          <a:stretch/>
        </p:blipFill>
        <p:spPr>
          <a:xfrm>
            <a:off x="5943601" y="501712"/>
            <a:ext cx="6088380" cy="5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0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836A8-2C16-4EB0-12D4-F9FF4CEAC407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Button: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b=Button(master, option)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Example:</a:t>
            </a:r>
          </a:p>
          <a:p>
            <a:pPr fontAlgn="base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background color when button is under the cursor.</a:t>
            </a:r>
          </a:p>
          <a:p>
            <a:pPr fontAlgn="base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foreground color when button is under the cursor.</a:t>
            </a:r>
          </a:p>
          <a:p>
            <a:pPr fontAlgn="base"/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he normal background color.</a:t>
            </a:r>
          </a:p>
          <a:p>
            <a:pPr fontAlgn="base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call a function.</a:t>
            </a:r>
          </a:p>
          <a:p>
            <a:pPr fontAlgn="base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font on the button label.</a:t>
            </a:r>
          </a:p>
          <a:p>
            <a:pPr fontAlgn="base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image on the button.</a:t>
            </a:r>
          </a:p>
          <a:p>
            <a:pPr fontAlgn="base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width of the button.</a:t>
            </a:r>
          </a:p>
          <a:p>
            <a:pPr fontAlgn="base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the height of the button.</a:t>
            </a:r>
          </a:p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: Additional padding to the button in the horizontal direction.</a:t>
            </a:r>
          </a:p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: Additional padding to the button in the vertical direction.		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F3ACB-8D50-39CA-1420-60742535BE29}"/>
              </a:ext>
            </a:extLst>
          </p:cNvPr>
          <p:cNvSpPr txBox="1"/>
          <p:nvPr/>
        </p:nvSpPr>
        <p:spPr>
          <a:xfrm>
            <a:off x="5109210" y="262890"/>
            <a:ext cx="7200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100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FABE3-CCF6-00BC-08A9-68A78FC34779}"/>
              </a:ext>
            </a:extLst>
          </p:cNvPr>
          <p:cNvSpPr txBox="1"/>
          <p:nvPr/>
        </p:nvSpPr>
        <p:spPr>
          <a:xfrm>
            <a:off x="0" y="0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(Button)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("600x500")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="pink")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dis():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 world")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b=Button(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w,text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Click",font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=("times",25,"bold"),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="yellow",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="orange", command=dis)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797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7D545-0E9F-89B8-77B3-1B46838A4947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and Message box: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("600x400")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click():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messagebox.showinfo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message","welcome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b=Button(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w,text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click",font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="times,20,bold",bg="grey",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red",command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=click)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(x=10,y=20)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759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1AF11-FA11-C1FF-BF97-1C6A5766A0B5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Label is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 class, which is used to display text or an image.</a:t>
            </a: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label is a widget that the user just views but not interact with.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image, width, height,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3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989F4-CF04-7BB8-7093-B5AA4D11E5F2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widget is used to provide the single line text-box to the user to accept a value from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accept the text strings from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only be used for one line of text from the user.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e=Entry(master,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options: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height, weight, bd, cursor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 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 the border width in pixels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cursor  Set the cursor used ( Ex: plus cursor, circle cursor 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412D8-1168-A87B-4444-23D7CB982A5F}"/>
              </a:ext>
            </a:extLst>
          </p:cNvPr>
          <p:cNvSpPr txBox="1"/>
          <p:nvPr/>
        </p:nvSpPr>
        <p:spPr>
          <a:xfrm>
            <a:off x="0" y="0"/>
            <a:ext cx="1237869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(Label &amp; Entry)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("500x500")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w.resizable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(height=0,width=0)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l=Label(w, text="User Name", font=("times",20),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="white").place(x=50, y=50)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e=Entry(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w,bd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cursor="plus cursor")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(x=250, y=60)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0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39DE2-6D17-326C-9B23-13A1E31A4BE8}"/>
              </a:ext>
            </a:extLst>
          </p:cNvPr>
          <p:cNvSpPr txBox="1"/>
          <p:nvPr/>
        </p:nvSpPr>
        <p:spPr>
          <a:xfrm>
            <a:off x="0" y="0"/>
            <a:ext cx="12192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implement on/off selections.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provide many choices to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contain text or images.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options: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7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53A3C-BF60-DD0A-1A05-A23240432133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("500x500")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="yellow")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w.resizable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(height=0,width=0)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w,text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="Select course", font=("times",20,"bold"),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="white")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(x=10, y=50)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ck1=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ck2=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249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FDD95-45C8-6461-2856-53555CE864FA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w,text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="C/C++", font=("times",18),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="black", variable=ck1,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onvalue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offvalue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c1.place(x=80, y=100)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w,text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="Python", font=("times",18),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="black", variable=ck2,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onvalue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offvalue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c2.place(x=200, y=100)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996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E96D1-F3D4-CD26-CA98-C92615F993DA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 Graphical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 desktop interface that allows to communicate with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 displays objects that convey information, and represent actions that can be taken by the user.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Text Editor, Calendar, Chrome, Calculator, Games etc.,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1BD25-C672-8C2D-B378-7B3A516E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303" y="2667164"/>
            <a:ext cx="7402286" cy="3889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44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90463-1BB6-741B-15FF-390DA88A95B6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widget implements a multiple-choice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 many possible selections and lets user choose only one of them.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font,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288448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77239-94CD-4398-9379-7658EF51460B}"/>
              </a:ext>
            </a:extLst>
          </p:cNvPr>
          <p:cNvSpPr txBox="1"/>
          <p:nvPr/>
        </p:nvSpPr>
        <p:spPr>
          <a:xfrm>
            <a:off x="0" y="-8001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l=Label(w, text="Gender", font=("times",20,"bold"),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="yellow")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(x=10,y=50)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text="Male", value=1, variable=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text="Female", value=2, variable=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text="Others", value=3, variable=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state="disable")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(x=100, y=100)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(x=200, y=100)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(x=300, y=100)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9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40111-4D5F-9338-A006-A2CD2EE16F2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widget is used to display a list of items.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select one or more items from the given list.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height, weight, cursor,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xscrollcommand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the list items when focused</a:t>
            </a: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scrolling vertically</a:t>
            </a:r>
          </a:p>
          <a:p>
            <a:pPr lvl="2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xscrollcommand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scrolling horizontally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1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B466D8-FA53-CEA4-8954-391D87D177C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w.configure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="brown")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l=Label(w, text="Fruits List", font=("times",20,"bold"),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(x=50,y=50)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bd=8)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li.insert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(1,"Apple")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li.insert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(2,"Orange")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li.insert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(3,"Mango")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(x=100, y=100)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1362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2276A-339C-2688-C64A-61A82ABADA6B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entry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 down arrow to select from a list of options.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9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8C131-D8EB-B283-682A-6B936E38127C}"/>
              </a:ext>
            </a:extLst>
          </p:cNvPr>
          <p:cNvSpPr txBox="1"/>
          <p:nvPr/>
        </p:nvSpPr>
        <p:spPr>
          <a:xfrm>
            <a:off x="0" y="-8001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tkinter.ttk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l=Label(w, text="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font=("times",18,"bold"))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l.place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(x=10,y=50)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width=14, font=("times", 12))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['values'] = ('Nagercoil', '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Marthandam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'Chennai', 'Madurai')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cb.current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cb.place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(x=150,y=60)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864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02F615-4034-A7F2-7D0D-FD0CFDFB6264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part of a drop-down menu that stays on the screen all the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 with a Menu widget that can display the choices for that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user clicks on it.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active foreground, bd, cursor, width, height,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3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4CF72-E4BB-523F-077E-681E3D13803A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text="Languages", relief=RAISED)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=Menu(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mb,tearoff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mb['menu']=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IntVar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mb.m.add_checkbutton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(label="Tamil", variable=v1)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mb.m.add_checkbutton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(label="English", variable=v2)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(side=TOP)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502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D83A9-AAD3-CD0B-67BB-5DCA15300A1F}"/>
              </a:ext>
            </a:extLst>
          </p:cNvPr>
          <p:cNvSpPr txBox="1"/>
          <p:nvPr/>
        </p:nvSpPr>
        <p:spPr>
          <a:xfrm>
            <a:off x="0" y="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various types of menus (top level, pull down, and pop up) in the python application.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W=Menu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example: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title, command, font, image</a:t>
            </a:r>
          </a:p>
        </p:txBody>
      </p:sp>
    </p:spTree>
    <p:extLst>
      <p:ext uri="{BB962C8B-B14F-4D97-AF65-F5344CB8AC3E}">
        <p14:creationId xmlns:p14="http://schemas.microsoft.com/office/powerpoint/2010/main" val="3867133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58D46-F76B-13AE-49D1-17AE2A67E061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("Menu")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=Menu(w)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file=Menu(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tearoff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(label="New")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(label="Open")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(label="Save")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(label="Save as..")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(label="Close")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file.add_separator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file.add_command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(label="Exit")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menubar.add_cascade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(label="File", menu=file)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AD20A-7E68-55A8-F172-C136EC41467E}"/>
              </a:ext>
            </a:extLst>
          </p:cNvPr>
          <p:cNvSpPr txBox="1"/>
          <p:nvPr/>
        </p:nvSpPr>
        <p:spPr>
          <a:xfrm>
            <a:off x="0" y="0"/>
            <a:ext cx="121920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 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various options for developing graphical user interfaces(GUIs).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Jpython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PySide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standard GUI library for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when combined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fast and easy way to create GUI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powerful object-oriented interface to the Tk GUI toolkit.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1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8C444-62E9-40ED-7DF6-DB111300E89D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edit=Menu(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tearoff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(label="Undo")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edit.add_separator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(label="Cut")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(label="Copy")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(label="Paste")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(label="Delete")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(label="Select All")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menubar.add_cascade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(label="Edit", menu=edit)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help=Menu(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tearoff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help.add_command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(label="About")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menubar.add_cascade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(label="Help", menu=help)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(menu=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25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0A868-8C0B-ADC7-6CE3-0557436A58F5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Scale widget provides a graphical slider object that allows to select values from a specific scale.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W=Scale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width, from, to ,orient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set the value of one end of the scale range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		 To set the value of the other end of the scale range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orient  Set it to HORIZONTAL or VERTICAL according to the requirement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50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5EB99-A8DC-B228-F55A-FDA5520DF26A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("Scale")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DoubleVar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s=Scale(w, from_=1, to =100, variable=v, orient=HORIZONTAL)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s.pack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(anchor=CENTER)</a:t>
            </a:r>
          </a:p>
        </p:txBody>
      </p:sp>
    </p:spTree>
    <p:extLst>
      <p:ext uri="{BB962C8B-B14F-4D97-AF65-F5344CB8AC3E}">
        <p14:creationId xmlns:p14="http://schemas.microsoft.com/office/powerpoint/2010/main" val="250497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648A6-855A-CEFD-C98E-86735757FD6F}"/>
              </a:ext>
            </a:extLst>
          </p:cNvPr>
          <p:cNvSpPr txBox="1"/>
          <p:nvPr/>
        </p:nvSpPr>
        <p:spPr>
          <a:xfrm>
            <a:off x="0" y="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select():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result='value='+str(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v.get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l1.config(text=result)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b=Button(w, text="value", command=select)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b.pack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(anchor=CENTER,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l1=Label(w, text="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l1.pack()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1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F9CAB-4E46-3E11-65F3-8442784AEE26}"/>
              </a:ext>
            </a:extLst>
          </p:cNvPr>
          <p:cNvSpPr txBox="1"/>
          <p:nvPr/>
        </p:nvSpPr>
        <p:spPr>
          <a:xfrm>
            <a:off x="0" y="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slide controller that is used to implement vertical scrolled widgets, such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 and Canvas.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you can also create horizontal scrollbars on Entry widgets.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W=Scrollbar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bd, cursor</a:t>
            </a:r>
          </a:p>
        </p:txBody>
      </p:sp>
    </p:spTree>
    <p:extLst>
      <p:ext uri="{BB962C8B-B14F-4D97-AF65-F5344CB8AC3E}">
        <p14:creationId xmlns:p14="http://schemas.microsoft.com/office/powerpoint/2010/main" val="2990074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A91B9-CA73-F4DD-145E-A7F005FB3956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("Scrollbar")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scrollbar=Scrollbar(w)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scrollbar.pack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(side=RIGHT, fill=Y)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scrollbar.set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range(100):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mylist.insert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(END, "This is line number" +str(line))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(side=LEFT, fill=BOTH)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scrollbar.config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mylist.yview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4941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74043-1457-CE5B-094C-F0360626D88E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widget is used to show the text data on the Python application.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W=Text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414738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EEA08-12C0-4D11-5BF6-BB8FD5B1FD29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(scroll and text)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("500x400")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("Text")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y=Scrollbar(w, orient=VERTICAL)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y.pack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(side=RIGHT, fill =Y)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x=Scrollbar(w, orient=HORIZONTAL)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x.pack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(side=BOTTOM, fill=X)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t=Text(w, height=500, width=500,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xscrollcommand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wrap='none')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range(50):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t.insert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(END, '\n Graphical User Interface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programming')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y.config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t.yview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x.config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t.xview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t.pack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5797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074D1-B847-27A6-4BC4-858CD510E97A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Spinbox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 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the standard </a:t>
            </a:r>
            <a:r>
              <a:rPr lang="en-US" sz="3200" b="0" i="0" dirty="0" err="1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Entry widget, which can be used to select from a fixed number of values.</a:t>
            </a:r>
          </a:p>
          <a:p>
            <a:endParaRPr lang="en-US" sz="32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Spinbox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example:</a:t>
            </a:r>
          </a:p>
          <a:p>
            <a:pPr lvl="1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bd, cursor, width,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disabledbackground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from_, to</a:t>
            </a:r>
          </a:p>
        </p:txBody>
      </p:sp>
    </p:spTree>
    <p:extLst>
      <p:ext uri="{BB962C8B-B14F-4D97-AF65-F5344CB8AC3E}">
        <p14:creationId xmlns:p14="http://schemas.microsoft.com/office/powerpoint/2010/main" val="3558865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4CDC5-E362-2B33-7A95-E6729673898C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Spinbox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spin=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Spinbox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from_=0, to=25, font=20)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spin.pack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887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8422E-4C27-CD96-9797-3DB380FF7CD0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GUI application using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GUI application main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one or more widgets to the GUI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event loop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Tk window: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widgets here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2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87308-34E0-421A-F6A4-53A4F19ABA59}"/>
              </a:ext>
            </a:extLst>
          </p:cNvPr>
          <p:cNvSpPr txBox="1"/>
          <p:nvPr/>
        </p:nvSpPr>
        <p:spPr>
          <a:xfrm>
            <a:off x="0" y="0"/>
            <a:ext cx="12192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widget is used to show the message to the user regarding the behavior of the python application.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text contains more than one line.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multiline and non editable object that displays texts, automatically breaking lines and justifying their contents.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W=Message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width, height, relief,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44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27CB12-CC83-368E-09F1-9012A1C13C08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("Message")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m=Message(w,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=v, relief=RAISED,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v.set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("Hey! Good Morning")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m.pack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7513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11318-8FF8-9658-FCFB-5F9CAABB54BB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draw pictures and other complex layout like graphics, text and widgets.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W=Canvas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cursor,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246602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0F8CF2-3097-1AAD-0279-BBD1955E1B2B}"/>
              </a:ext>
            </a:extLst>
          </p:cNvPr>
          <p:cNvSpPr txBox="1"/>
          <p:nvPr/>
        </p:nvSpPr>
        <p:spPr>
          <a:xfrm>
            <a:off x="0" y="0"/>
            <a:ext cx="12192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("700x400")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c=Canvas(w,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="blue", height=350, width=600)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coord=(80, 60, 240, 240)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arc=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c.create_arc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(coord, start=0,extent=350, fill="red")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c.pack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189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88271-66D8-70F1-4124-B79437D408D8}"/>
              </a:ext>
            </a:extLst>
          </p:cNvPr>
          <p:cNvSpPr txBox="1"/>
          <p:nvPr/>
        </p:nvSpPr>
        <p:spPr>
          <a:xfrm>
            <a:off x="0" y="0"/>
            <a:ext cx="12192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organize the group of widgets.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It acts like a container which can be used to hold the other widgets.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rectangular areas of the screen are used to organize the widgets.</a:t>
            </a:r>
          </a:p>
          <a:p>
            <a:endParaRPr lang="en-US" sz="3200" dirty="0">
              <a:solidFill>
                <a:srgbClr val="202124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W=Frame (master, 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parent window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cursor,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3494404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18F6B-51B9-A37B-4E68-A1B62D3834FE}"/>
              </a:ext>
            </a:extLst>
          </p:cNvPr>
          <p:cNvSpPr txBox="1"/>
          <p:nvPr/>
        </p:nvSpPr>
        <p:spPr>
          <a:xfrm>
            <a:off x="0" y="0"/>
            <a:ext cx="12192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("400x400")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("Frame")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frame=Frame(w)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frame.pack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54DD9-A4D2-CB1E-9871-0ABFA9856F32}"/>
              </a:ext>
            </a:extLst>
          </p:cNvPr>
          <p:cNvSpPr txBox="1"/>
          <p:nvPr/>
        </p:nvSpPr>
        <p:spPr>
          <a:xfrm>
            <a:off x="4226011" y="580768"/>
            <a:ext cx="825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bottomframe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=Frame(w)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bottomframe.pack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(side=BOTTOM)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=Button(frame, text="Red",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redbutton.pack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(side=LEFT)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=Button(frame, text='Brown',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="brown")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greenbutton.pack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(side=LEFT)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=Button(frame, text='Blue',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='blue')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bluebutton.pack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(side=LEFT)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blackbutton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=Button(frame, text='Black',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blackbutton.pack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(side=BOTTOM)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52375A-C24C-10B9-A3B1-49650DB53BF2}"/>
              </a:ext>
            </a:extLst>
          </p:cNvPr>
          <p:cNvCxnSpPr/>
          <p:nvPr/>
        </p:nvCxnSpPr>
        <p:spPr>
          <a:xfrm>
            <a:off x="4127157" y="432486"/>
            <a:ext cx="0" cy="52886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24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061B9-C7AF-65BA-6D59-BA865B05DB0B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a window on top of all other windows.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directly controlled by the window manager.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don’t need any parent window to work 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lvl="1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Option 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key,value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pair separate by comma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example: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cursor,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349262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C1402-12FF-3862-7A0D-CE01CF3E9095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("600x600")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("Python")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44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B2A19-3A6B-A6C6-4604-6AB3ACCF31D7}"/>
              </a:ext>
            </a:extLst>
          </p:cNvPr>
          <p:cNvSpPr txBox="1"/>
          <p:nvPr/>
        </p:nvSpPr>
        <p:spPr>
          <a:xfrm>
            <a:off x="0" y="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import*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w=Tk()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qus1():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w.withdraw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="pink")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('600x600')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l=Label(t, text='1. What is the orange part of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theegg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?',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='pink', font=('link free', 14))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l.place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(x=20,y=10)</a:t>
            </a:r>
          </a:p>
        </p:txBody>
      </p:sp>
    </p:spTree>
    <p:extLst>
      <p:ext uri="{BB962C8B-B14F-4D97-AF65-F5344CB8AC3E}">
        <p14:creationId xmlns:p14="http://schemas.microsoft.com/office/powerpoint/2010/main" val="3374620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68FE4-FD47-1589-2383-F77620CC4EC3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r1=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text='York', font=('times', 14),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='pink', value='York',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variable=r,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=0).place(x=55,y=45)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r2=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text='Yolk', font=('times', 14),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='pink', value='Yolk',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variable=r,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=0).place(x=130, y=45)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r3=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 text='Woke', font=('times', 14),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='pink', value='Woke',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variable=r,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tristatevalue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=0).place(x=210, y=45)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r3nxtbutn=Button(t, text='Next',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='yellow',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font=('times', 14), command=qus2).place(x=450, y=500)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4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2CA47-7F0B-59D9-0107-436C4CB9A7D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w.title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("500x400")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w.resizable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(height="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false",width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="false")   #or (0,0)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#w.configure(background="yellow")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mainloop() is a method when your application is ready to run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8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FD7F0-5B47-23DE-F055-86E314BC7AA0}"/>
              </a:ext>
            </a:extLst>
          </p:cNvPr>
          <p:cNvSpPr txBox="1"/>
          <p:nvPr/>
        </p:nvSpPr>
        <p:spPr>
          <a:xfrm>
            <a:off x="0" y="0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qus2():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t.withdraw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global t1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t1.config(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="blue")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t1.geometry('600x600')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t1=Label(t1, text='Hello welcome to all',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='blue', font=('times',14))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t1.place(x=20, y=10)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w.geometry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('600x600')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w.config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b=Button(w, text='start', font=('times', 14), command=qus1).place(x=100, y=100)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w.mainloop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091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DA078-6FCB-3B27-2C68-8F21C00A41CA}"/>
              </a:ext>
            </a:extLst>
          </p:cNvPr>
          <p:cNvSpPr txBox="1"/>
          <p:nvPr/>
        </p:nvSpPr>
        <p:spPr>
          <a:xfrm>
            <a:off x="0" y="0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6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FA6C0-329B-70EB-3485-19160DAE739B}"/>
              </a:ext>
            </a:extLst>
          </p:cNvPr>
          <p:cNvSpPr txBox="1"/>
          <p:nvPr/>
        </p:nvSpPr>
        <p:spPr>
          <a:xfrm>
            <a:off x="0" y="0"/>
            <a:ext cx="121920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various controls like labels and text boxes used in GUI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widgets.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15 types of widgets.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3ADDD5AA-6E80-D3F3-D372-A652D09C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22884"/>
            <a:ext cx="12192000" cy="42351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777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ble">
            <a:extLst>
              <a:ext uri="{FF2B5EF4-FFF2-40B4-BE49-F238E27FC236}">
                <a16:creationId xmlns:a16="http://schemas.microsoft.com/office/drawing/2014/main" id="{7F24747C-E278-998D-EB15-C9107E58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B0D50-67F1-A5D3-CD04-47F5988F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462013"/>
            <a:ext cx="11944952" cy="58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3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61633-3092-0E01-19AF-9D73D6EC823E}"/>
              </a:ext>
            </a:extLst>
          </p:cNvPr>
          <p:cNvSpPr txBox="1"/>
          <p:nvPr/>
        </p:nvSpPr>
        <p:spPr>
          <a:xfrm>
            <a:off x="1143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manager classes: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 the widgets in a two dimensional table (row, column).</a:t>
            </a:r>
          </a:p>
          <a:p>
            <a:pPr lvl="2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grid(row=0, column=0)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 the widgets in blocks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BOTTOM, RIGHT, LEFT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pack(side = LEFT)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 the widgets in position (x-axis, y-axis).</a:t>
            </a:r>
          </a:p>
          <a:p>
            <a:pPr lvl="2"/>
            <a:r>
              <a:rPr lang="en-I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place(x=50,y=10)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1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3786</TotalTime>
  <Words>4145</Words>
  <Application>Microsoft Office PowerPoint</Application>
  <PresentationFormat>Widescreen</PresentationFormat>
  <Paragraphs>597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GUI-TKINTER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GUI-TKINTER</dc:title>
  <dc:creator>Hey!</dc:creator>
  <cp:lastModifiedBy>Hey!</cp:lastModifiedBy>
  <cp:revision>176</cp:revision>
  <dcterms:created xsi:type="dcterms:W3CDTF">2024-04-11T10:23:36Z</dcterms:created>
  <dcterms:modified xsi:type="dcterms:W3CDTF">2024-06-20T09:12:23Z</dcterms:modified>
</cp:coreProperties>
</file>