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D184-6806-42A1-88CD-7B2EAA094BEA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72C29-AF72-4B08-B8D6-B100A50E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3BE1CA-0390-454E-998D-36E14D5EF3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82C69-8D5D-4750-9511-2FDD47DC436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173" y="0"/>
            <a:ext cx="10867696" cy="3584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Universiteti i Prishtinës “Hasan Prishtina”</a:t>
            </a:r>
            <a:b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Fakulteti i Inxhinierisë elektrike dhe Kompjuterike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Departamenti “</a:t>
            </a:r>
            <a:r>
              <a:rPr lang="en-US" sz="200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Inxhinieri Kompjuterike dhe Softuerike”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Master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24" y="3920359"/>
            <a:ext cx="11939752" cy="26512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zhvillohet programi me C#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shërbim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(Windows Service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që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ruan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 dhënat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herë që në formë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paraqitet fjala "Username", "Password" etj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Profesori: Blerim Rexha								        Studentja: Ermira Xhelili</a:t>
            </a:r>
          </a:p>
          <a:p>
            <a:pPr algn="l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Asistenti:  Mërgim Hoti								        Studenti: Rinor Rafuna</a:t>
            </a:r>
          </a:p>
          <a:p>
            <a:pPr algn="l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Lënda: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Siguria e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Dhjetor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36" y="2037870"/>
            <a:ext cx="1750570" cy="15461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07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129840"/>
            <a:ext cx="12002530" cy="1280890"/>
          </a:xfrm>
        </p:spPr>
        <p:txBody>
          <a:bodyPr/>
          <a:lstStyle/>
          <a:p>
            <a:pPr algn="ctr"/>
            <a:r>
              <a:rPr lang="en-US" smtClean="0"/>
              <a:t>Realizimi i detyrës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53392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Për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realizuar detyrën për Windows Service që ruan të dhënat në Windows Log projektin e kemi ndarë në tre module: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WcfServiceLibrary – Web Service projekt në Visual Studio i cili mundëson krijimin e Web-Services në Windows. Po ashtu është pjesa e parë e cila bëhet build.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SaveData – Modul përmes të cilit definohet se çfarë funksioni do të ketë Web-Service i zhvilluar. Në këtë rast ky modul ruan të dhënat e pranuara nga një Login Form në Windows Log.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OurWinForm: Një UI formë e cila mundëson dërgimin e Username dhe Password në mënyrë që të lexohen nga Web-Service i krijuar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4950" y="4970506"/>
            <a:ext cx="2352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53392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Për ta funksionalizuar projektin 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detyrës së parë, duhet ta instalojmë windows service-n, i cili bëhet në këta hapa : 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Fillimisht hyjm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 në folder-in e projektit dhe ridirektohemi si në foto: </a:t>
            </a:r>
          </a:p>
          <a:p>
            <a:pPr lvl="1"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353" y="2831371"/>
            <a:ext cx="80772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25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681" y="807308"/>
            <a:ext cx="10025449" cy="1383957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Pastaj sikurse që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është e sqaruar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edhe në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figurën më poshtë, klikojmë tek menyja File,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pastaj klikojmë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Windows PowerShell 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Open Windows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PowerShell as administrator. Në rast që nuk e keni këtë opcion rrugën e njejtë mund ta bëjmë edhe përmes Command Prompt.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2" y="2089763"/>
            <a:ext cx="10058400" cy="4406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954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848" y="754472"/>
            <a:ext cx="9069861" cy="14944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Pasi 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ë na hapet dritarja e Powershell shkruajmë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New-Service -Name "SaveData" -BinaryPathName C:\Users\Asus\source\repos\SaveDataInWindowsLog\SaveData\bin\Debug\SaveData.exe</a:t>
            </a:r>
          </a:p>
          <a:p>
            <a:pPr marL="0" indent="0">
              <a:buNone/>
            </a:pPr>
            <a:r>
              <a:rPr 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ekzekutimit të komandes tek Services shikojmë: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838" y="2111590"/>
            <a:ext cx="73437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202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852" y="858156"/>
            <a:ext cx="9864997" cy="731747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Forma duket kështu 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2824" y="2023034"/>
            <a:ext cx="8153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1822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28" y="912128"/>
            <a:ext cx="8915400" cy="933148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Pasi që klikojmë “Regjistro”, hapim Event Viewer 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cilin e kërkojmë 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Start dhe pastaj hyjmë tek “Windows Log”, pastaj tek “Application”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556" y="1919416"/>
            <a:ext cx="9254438" cy="481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38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07" y="1124892"/>
            <a:ext cx="10986744" cy="11569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është Warning që e dërguam në Windows Log momentin që klikuam në butonin “Regjistro”: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026" y="2234043"/>
            <a:ext cx="1093984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043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773" y="768109"/>
            <a:ext cx="9263919" cy="566421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Pasi klikuam mbi “Warning për të parë detajet shohim se të dhënat janë ruajtur në log: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817" y="1466334"/>
            <a:ext cx="8850313" cy="504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6947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338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Universiteti i Prishtinës “Hasan Prishtina” Fakulteti i Inxhinierisë elektrike dhe Kompjuterike  Departamenti “Inxhinieri Kompjuterike dhe Softuerike” - Master     </vt:lpstr>
      <vt:lpstr>Realizimi i detyrës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Universiteti i Prishtines Fakulteti i Inxhinierise elektrike dhe Kompjuterike - Master     </dc:title>
  <dc:creator>HP</dc:creator>
  <cp:lastModifiedBy>Asus</cp:lastModifiedBy>
  <cp:revision>66</cp:revision>
  <dcterms:created xsi:type="dcterms:W3CDTF">2020-12-06T10:18:34Z</dcterms:created>
  <dcterms:modified xsi:type="dcterms:W3CDTF">2021-12-05T12:55:17Z</dcterms:modified>
</cp:coreProperties>
</file>