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D5FFD5"/>
    <a:srgbClr val="99FF99"/>
    <a:srgbClr val="66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6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0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4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2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6222-5C38-4C1F-9FD4-B7D9F512658F}" type="datetimeFigureOut">
              <a:rPr lang="en-US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452004-2CDA-4CC3-81D4-824FB43ABB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334B-FFB5-49E9-9A34-1FC4B61AC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A097F-91C0-4C9C-A5DB-E8D7289F5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Lunchboxapp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78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122F-483B-4136-8A15-19BE0F2B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582A2-BC9D-4CAA-BD2D-A271BF9E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14541"/>
            <a:ext cx="2743200" cy="3656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1339C-258E-4C9F-B74A-92A921197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6" y="2114541"/>
            <a:ext cx="2743200" cy="3659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07E59-A83D-467C-B256-9288BF92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54" y="2107418"/>
            <a:ext cx="2743200" cy="36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0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DC74-DF0B-4A86-B1B2-12AC0EF3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2031360" cy="1049235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C1EE-B522-4C0A-AD99-8C9392A2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031360" cy="3450613"/>
          </a:xfrm>
        </p:spPr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Subcategory</a:t>
            </a:r>
          </a:p>
          <a:p>
            <a:r>
              <a:rPr lang="en-US" dirty="0"/>
              <a:t>Product</a:t>
            </a:r>
          </a:p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Ingredient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Payment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25D6B5-0C82-41EA-B259-0249AAC1F792}"/>
              </a:ext>
            </a:extLst>
          </p:cNvPr>
          <p:cNvSpPr txBox="1">
            <a:spLocks/>
          </p:cNvSpPr>
          <p:nvPr/>
        </p:nvSpPr>
        <p:spPr>
          <a:xfrm>
            <a:off x="4666180" y="816790"/>
            <a:ext cx="261306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B0F0"/>
                </a:solidFill>
              </a:rPr>
              <a:t>FreshIoc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EF106A-940C-4212-AF27-A709DE726B7F}"/>
              </a:ext>
            </a:extLst>
          </p:cNvPr>
          <p:cNvSpPr txBox="1">
            <a:spLocks/>
          </p:cNvSpPr>
          <p:nvPr/>
        </p:nvSpPr>
        <p:spPr>
          <a:xfrm>
            <a:off x="4666180" y="2028003"/>
            <a:ext cx="261306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B0F0"/>
                </a:solidFill>
              </a:rPr>
              <a:t>UserService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CategoryService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SubcategoryService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ProductService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IngredientService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OrderService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PaymentService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506CFC-DF5D-4D6E-8828-E9D3025087E6}"/>
              </a:ext>
            </a:extLst>
          </p:cNvPr>
          <p:cNvSpPr txBox="1">
            <a:spLocks/>
          </p:cNvSpPr>
          <p:nvPr/>
        </p:nvSpPr>
        <p:spPr>
          <a:xfrm>
            <a:off x="8127360" y="804519"/>
            <a:ext cx="261306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39933"/>
                </a:solidFill>
              </a:rPr>
              <a:t>Interface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75908-0409-4BF6-BCAD-BC0812CDECFB}"/>
              </a:ext>
            </a:extLst>
          </p:cNvPr>
          <p:cNvSpPr txBox="1">
            <a:spLocks/>
          </p:cNvSpPr>
          <p:nvPr/>
        </p:nvSpPr>
        <p:spPr>
          <a:xfrm>
            <a:off x="8127360" y="2015732"/>
            <a:ext cx="261306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339933"/>
                </a:solidFill>
              </a:rPr>
              <a:t>IUserService</a:t>
            </a:r>
            <a:endParaRPr lang="en-US" dirty="0">
              <a:solidFill>
                <a:srgbClr val="339933"/>
              </a:solidFill>
            </a:endParaRPr>
          </a:p>
          <a:p>
            <a:r>
              <a:rPr lang="en-US" dirty="0" err="1">
                <a:solidFill>
                  <a:srgbClr val="339933"/>
                </a:solidFill>
              </a:rPr>
              <a:t>ICategoryService</a:t>
            </a:r>
            <a:endParaRPr lang="en-US" dirty="0">
              <a:solidFill>
                <a:srgbClr val="339933"/>
              </a:solidFill>
            </a:endParaRPr>
          </a:p>
          <a:p>
            <a:r>
              <a:rPr lang="en-US" dirty="0" err="1">
                <a:solidFill>
                  <a:srgbClr val="339933"/>
                </a:solidFill>
              </a:rPr>
              <a:t>ISubcategoryService</a:t>
            </a:r>
            <a:endParaRPr lang="en-US" dirty="0">
              <a:solidFill>
                <a:srgbClr val="339933"/>
              </a:solidFill>
            </a:endParaRPr>
          </a:p>
          <a:p>
            <a:r>
              <a:rPr lang="en-US" dirty="0" err="1">
                <a:solidFill>
                  <a:srgbClr val="339933"/>
                </a:solidFill>
              </a:rPr>
              <a:t>IProductService</a:t>
            </a:r>
            <a:endParaRPr lang="en-US" dirty="0">
              <a:solidFill>
                <a:srgbClr val="339933"/>
              </a:solidFill>
            </a:endParaRPr>
          </a:p>
          <a:p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IIngredientService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rgbClr val="339933"/>
                </a:solidFill>
              </a:rPr>
              <a:t>IOrderService</a:t>
            </a:r>
            <a:endParaRPr lang="en-US" dirty="0">
              <a:solidFill>
                <a:srgbClr val="339933"/>
              </a:solidFill>
            </a:endParaRPr>
          </a:p>
          <a:p>
            <a:r>
              <a:rPr lang="en-US" dirty="0" err="1">
                <a:solidFill>
                  <a:srgbClr val="339933"/>
                </a:solidFill>
              </a:rPr>
              <a:t>IPaymentService</a:t>
            </a:r>
            <a:endParaRPr lang="en-US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72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uiExpand="1" build="p"/>
      <p:bldP spid="8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8C69-B722-41F3-86D9-18CC0525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392289" cy="1049235"/>
          </a:xfrm>
        </p:spPr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0D35-FB08-470B-BD75-4C9B258F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737919" cy="3450613"/>
          </a:xfrm>
        </p:spPr>
        <p:txBody>
          <a:bodyPr/>
          <a:lstStyle/>
          <a:p>
            <a:r>
              <a:rPr lang="en-US" dirty="0" err="1"/>
              <a:t>LoginPage</a:t>
            </a:r>
            <a:endParaRPr lang="en-US" dirty="0"/>
          </a:p>
          <a:p>
            <a:r>
              <a:rPr lang="en-US" dirty="0" err="1"/>
              <a:t>RegisterPage</a:t>
            </a:r>
            <a:endParaRPr lang="en-US" dirty="0"/>
          </a:p>
          <a:p>
            <a:r>
              <a:rPr lang="en-US" dirty="0" err="1"/>
              <a:t>ProfilePage</a:t>
            </a:r>
            <a:endParaRPr lang="en-US" dirty="0"/>
          </a:p>
          <a:p>
            <a:r>
              <a:rPr lang="en-US" dirty="0" err="1"/>
              <a:t>MainPage</a:t>
            </a:r>
            <a:endParaRPr lang="en-US" dirty="0"/>
          </a:p>
          <a:p>
            <a:r>
              <a:rPr lang="en-US" dirty="0" err="1"/>
              <a:t>MenuPage</a:t>
            </a:r>
            <a:endParaRPr lang="en-US" dirty="0"/>
          </a:p>
          <a:p>
            <a:r>
              <a:rPr lang="en-US" dirty="0" err="1"/>
              <a:t>ProductPage</a:t>
            </a:r>
            <a:endParaRPr lang="en-US" dirty="0"/>
          </a:p>
          <a:p>
            <a:r>
              <a:rPr lang="en-US" dirty="0" err="1"/>
              <a:t>OrderPage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069249-CD63-4EB4-AFB6-4C5100E2A736}"/>
              </a:ext>
            </a:extLst>
          </p:cNvPr>
          <p:cNvSpPr txBox="1">
            <a:spLocks/>
          </p:cNvSpPr>
          <p:nvPr/>
        </p:nvSpPr>
        <p:spPr>
          <a:xfrm>
            <a:off x="2843869" y="804518"/>
            <a:ext cx="3724712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535965-E1E7-45BF-AB8D-1588F9987883}"/>
              </a:ext>
            </a:extLst>
          </p:cNvPr>
          <p:cNvSpPr txBox="1">
            <a:spLocks/>
          </p:cNvSpPr>
          <p:nvPr/>
        </p:nvSpPr>
        <p:spPr>
          <a:xfrm>
            <a:off x="3189498" y="2015732"/>
            <a:ext cx="115599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4637-C8E4-4DA9-85D1-C1901E2E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2801922" cy="1049235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468D-D8A7-4EE3-A814-F9BF5A9B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801922" cy="3450613"/>
          </a:xfrm>
        </p:spPr>
        <p:txBody>
          <a:bodyPr/>
          <a:lstStyle/>
          <a:p>
            <a:r>
              <a:rPr lang="en-US" dirty="0" err="1"/>
              <a:t>AccountValidator</a:t>
            </a:r>
            <a:endParaRPr lang="en-US" dirty="0"/>
          </a:p>
          <a:p>
            <a:r>
              <a:rPr lang="en-US" dirty="0" err="1"/>
              <a:t>EmailService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09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DCFE-7B86-4F26-B57E-5E5F46F7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&amp; code</a:t>
            </a:r>
          </a:p>
        </p:txBody>
      </p:sp>
      <p:pic>
        <p:nvPicPr>
          <p:cNvPr id="1026" name="Picture 2" descr="Afbeeldingsresultaat voor visual studio transparent logo">
            <a:extLst>
              <a:ext uri="{FF2B5EF4-FFF2-40B4-BE49-F238E27FC236}">
                <a16:creationId xmlns:a16="http://schemas.microsoft.com/office/drawing/2014/main" id="{B539E9F6-0D61-47B8-BEC6-1D73FDA1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2" y="2294229"/>
            <a:ext cx="10182896" cy="28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4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</TotalTime>
  <Words>49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XAMARIN</vt:lpstr>
      <vt:lpstr>sketch</vt:lpstr>
      <vt:lpstr>Models</vt:lpstr>
      <vt:lpstr>Page</vt:lpstr>
      <vt:lpstr>Services</vt:lpstr>
      <vt:lpstr>Demonstration &amp;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Rinor Vuniqi</dc:creator>
  <cp:lastModifiedBy>Rinor Vuniqi</cp:lastModifiedBy>
  <cp:revision>9</cp:revision>
  <dcterms:created xsi:type="dcterms:W3CDTF">2018-01-09T17:52:59Z</dcterms:created>
  <dcterms:modified xsi:type="dcterms:W3CDTF">2018-01-09T19:45:33Z</dcterms:modified>
</cp:coreProperties>
</file>