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0000"/>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4536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 </a:t>
            </a:r>
            <a:r>
              <a:rPr b="1" dirty="0" sz="2500" lang="en-US">
                <a:solidFill>
                  <a:schemeClr val="tx2">
                    <a:lumMod val="60000"/>
                    <a:lumOff val="40000"/>
                  </a:schemeClr>
                </a:solidFill>
                <a:latin typeface="Arial"/>
                <a:cs typeface="Arial"/>
              </a:rPr>
              <a:t>R</a:t>
            </a:r>
            <a:r>
              <a:rPr b="1" dirty="0" sz="2500" lang="en-US">
                <a:solidFill>
                  <a:schemeClr val="tx2">
                    <a:lumMod val="60000"/>
                    <a:lumOff val="40000"/>
                  </a:schemeClr>
                </a:solidFill>
                <a:latin typeface="Arial"/>
                <a:cs typeface="Arial"/>
              </a:rPr>
              <a:t>i</a:t>
            </a:r>
            <a:r>
              <a:rPr b="1" dirty="0" sz="2500" lang="en-US">
                <a:solidFill>
                  <a:schemeClr val="tx2">
                    <a:lumMod val="60000"/>
                    <a:lumOff val="40000"/>
                  </a:schemeClr>
                </a:solidFill>
                <a:latin typeface="Arial"/>
                <a:cs typeface="Arial"/>
              </a:rPr>
              <a:t>n</a:t>
            </a:r>
            <a:r>
              <a:rPr b="1" dirty="0" sz="2500" lang="en-US">
                <a:solidFill>
                  <a:schemeClr val="tx2">
                    <a:lumMod val="60000"/>
                    <a:lumOff val="40000"/>
                  </a:schemeClr>
                </a:solidFill>
                <a:latin typeface="Arial"/>
                <a:cs typeface="Arial"/>
              </a:rPr>
              <a:t>o</a:t>
            </a:r>
            <a:r>
              <a:rPr b="1" dirty="0" sz="2500" lang="en-US">
                <a:solidFill>
                  <a:schemeClr val="tx2">
                    <a:lumMod val="60000"/>
                    <a:lumOff val="40000"/>
                  </a:schemeClr>
                </a:solidFill>
                <a:latin typeface="Arial"/>
                <a:cs typeface="Arial"/>
              </a:rPr>
              <a:t>z</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F</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t</a:t>
            </a:r>
            <a:r>
              <a:rPr b="1" dirty="0" sz="2500" lang="en-US">
                <a:solidFill>
                  <a:schemeClr val="tx2">
                    <a:lumMod val="60000"/>
                    <a:lumOff val="40000"/>
                  </a:schemeClr>
                </a:solidFill>
                <a:latin typeface="Arial"/>
                <a:cs typeface="Arial"/>
              </a:rPr>
              <a:t>h</a:t>
            </a:r>
            <a:r>
              <a:rPr b="1" dirty="0" sz="2500" lang="en-US">
                <a:solidFill>
                  <a:schemeClr val="tx2">
                    <a:lumMod val="60000"/>
                    <a:lumOff val="40000"/>
                  </a:schemeClr>
                </a:solidFill>
                <a:latin typeface="Arial"/>
                <a:cs typeface="Arial"/>
              </a:rPr>
              <a:t>i</a:t>
            </a:r>
            <a:r>
              <a:rPr b="1" dirty="0" sz="2500" lang="en-US">
                <a:solidFill>
                  <a:schemeClr val="tx2">
                    <a:lumMod val="60000"/>
                    <a:lumOff val="40000"/>
                  </a:schemeClr>
                </a:solidFill>
                <a:latin typeface="Arial"/>
                <a:cs typeface="Arial"/>
              </a:rPr>
              <a:t>m</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 A</a:t>
            </a:r>
            <a:endParaRPr altLang="en-US" lang="zh-CN"/>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2021-05-26T05:50:10Z</dcterms:created>
  <dcterms:modified xsi:type="dcterms:W3CDTF">2024-04-05T12:20:38Z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9978774c564e4ab591d3f4090941131a</vt:lpwstr>
  </property>
</Properties>
</file>