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340" r:id="rId5"/>
    <p:sldId id="341" r:id="rId6"/>
    <p:sldId id="296" r:id="rId7"/>
    <p:sldId id="343" r:id="rId8"/>
    <p:sldId id="345" r:id="rId9"/>
    <p:sldId id="346" r:id="rId10"/>
    <p:sldId id="348" r:id="rId11"/>
    <p:sldId id="349" r:id="rId12"/>
    <p:sldId id="35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856"/>
    <a:srgbClr val="BB6C32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51FBF-DB3F-4D81-973A-4F15B062994E}" v="16" dt="2020-11-04T05:38:1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76" y="43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342-4FDB-BD2D-4A31F360952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342-4FDB-BD2D-4A31F360952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42-4FDB-BD2D-4A31F3609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44920950180799"/>
          <c:y val="6.9859291285741004E-2"/>
          <c:w val="0.70551784182982402"/>
          <c:h val="0.860281417428518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A1C8-44A0-BF71-CE0D5737651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1C8-44A0-BF71-CE0D57376518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C8-44A0-BF71-CE0D57376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grayscl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903113" y="3952010"/>
            <a:ext cx="50084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 err="1">
                <a:solidFill>
                  <a:schemeClr val="bg1"/>
                </a:solidFill>
                <a:latin typeface="+mj-lt"/>
              </a:rPr>
              <a:t>Abstineatis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 Process Mining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5706336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Business Plan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30E5FD-4844-4FDA-ABEA-EA177D385C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3B3B3B"/>
              </a:clrFrom>
              <a:clrTo>
                <a:srgbClr val="3B3B3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9" t="43335" r="18148" b="43104"/>
          <a:stretch/>
        </p:blipFill>
        <p:spPr>
          <a:xfrm>
            <a:off x="8556205" y="289992"/>
            <a:ext cx="3484330" cy="73505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grayscl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885998A-6041-49BE-90FA-586136FDB22E}"/>
              </a:ext>
            </a:extLst>
          </p:cNvPr>
          <p:cNvGrpSpPr/>
          <p:nvPr/>
        </p:nvGrpSpPr>
        <p:grpSpPr>
          <a:xfrm>
            <a:off x="4418143" y="3532173"/>
            <a:ext cx="7427698" cy="2773852"/>
            <a:chOff x="3143826" y="426402"/>
            <a:chExt cx="5753989" cy="17365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F86E72-D65A-4618-931B-E420DE1A40F4}"/>
                </a:ext>
              </a:extLst>
            </p:cNvPr>
            <p:cNvGrpSpPr/>
            <p:nvPr/>
          </p:nvGrpSpPr>
          <p:grpSpPr>
            <a:xfrm>
              <a:off x="6383214" y="426402"/>
              <a:ext cx="2514601" cy="1736505"/>
              <a:chOff x="6031523" y="778095"/>
              <a:chExt cx="2514601" cy="173650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63C60C7-31E3-451F-BBAC-B4FFEC011450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7689921-2E17-4F00-BCB9-4EDB826B4B20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529840-06F4-4205-9C67-82E92D557453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231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Partner duties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7B91C6-F41D-4522-99E7-68D24954BA22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674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Investor is a silent partner. 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Investor will not partake in decision making</a:t>
                </a:r>
                <a:r>
                  <a:rPr lang="en-US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84E826-761C-4980-9B99-1CF80CB73AD0}"/>
                </a:ext>
              </a:extLst>
            </p:cNvPr>
            <p:cNvGrpSpPr/>
            <p:nvPr/>
          </p:nvGrpSpPr>
          <p:grpSpPr>
            <a:xfrm>
              <a:off x="3143826" y="426402"/>
              <a:ext cx="2952174" cy="1736505"/>
              <a:chOff x="5593950" y="778095"/>
              <a:chExt cx="2952174" cy="173650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5B29D82-6A98-463D-A002-35875D32DB85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D05618F-4A57-444D-B8D3-B562EB3A9094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B999AF-AD38-492F-ADD7-B8ACCC68292B}"/>
                  </a:ext>
                </a:extLst>
              </p:cNvPr>
              <p:cNvSpPr txBox="1"/>
              <p:nvPr/>
            </p:nvSpPr>
            <p:spPr>
              <a:xfrm>
                <a:off x="5593950" y="819848"/>
                <a:ext cx="2020188" cy="231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Buy back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FE65E0-C83B-49FE-A097-74C60F79CC6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030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ZA" sz="1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Company retains right to buy out shares at market price after five years from start-up.</a:t>
                </a:r>
              </a:p>
              <a:p>
                <a:pPr>
                  <a:spcAft>
                    <a:spcPts val="600"/>
                  </a:spcAft>
                </a:pPr>
                <a:r>
                  <a:rPr lang="en-ZA" sz="1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Shares are bought at current market value.</a:t>
                </a:r>
                <a:endParaRPr lang="en-ZA" sz="1600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52E615-AF19-4E1B-B7D5-05E689EC3B54}"/>
              </a:ext>
            </a:extLst>
          </p:cNvPr>
          <p:cNvGrpSpPr/>
          <p:nvPr/>
        </p:nvGrpSpPr>
        <p:grpSpPr>
          <a:xfrm>
            <a:off x="1650407" y="334156"/>
            <a:ext cx="7064968" cy="2776610"/>
            <a:chOff x="6383214" y="2450892"/>
            <a:chExt cx="5316416" cy="17365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A5B5C5-70DB-40D6-8159-0733660FD818}"/>
                </a:ext>
              </a:extLst>
            </p:cNvPr>
            <p:cNvGrpSpPr/>
            <p:nvPr/>
          </p:nvGrpSpPr>
          <p:grpSpPr>
            <a:xfrm>
              <a:off x="9185029" y="2450892"/>
              <a:ext cx="2514601" cy="1736505"/>
              <a:chOff x="6031523" y="778095"/>
              <a:chExt cx="2514601" cy="17365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04C95E-CE4D-4872-AD43-842FE593C991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E925DAC-9DC7-4015-85D7-8EA0F3FD4AC5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17EC30-FAF4-4BEF-8D30-052BAAE76070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263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Profit share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424E76-DB0B-44E0-951A-219996937979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942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ZA" sz="1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partner is then given 15% of all positive profits per financial year, with pay-off on the Start-up capital equity. 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6AAE7A2-6345-41B3-81CB-7B027A0DD739}"/>
                </a:ext>
              </a:extLst>
            </p:cNvPr>
            <p:cNvGrpSpPr/>
            <p:nvPr/>
          </p:nvGrpSpPr>
          <p:grpSpPr>
            <a:xfrm>
              <a:off x="6383214" y="2450892"/>
              <a:ext cx="2514601" cy="1736505"/>
              <a:chOff x="6031523" y="778095"/>
              <a:chExt cx="2514601" cy="17365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04823C5-AAD3-4FB3-A25D-C238181A022C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9426DEA-E145-4CB5-A124-03449CFBB3D2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FB5B5-FA64-4BEE-B753-0656AB389907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263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Partner type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C24BE7-F4B7-4B22-90D0-D58085FC6A1F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745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ZA" sz="1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ilent equity investor.</a:t>
                </a:r>
              </a:p>
              <a:p>
                <a:endParaRPr lang="en-ZA" sz="16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ZA" sz="16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Share based investment</a:t>
                </a:r>
                <a:r>
                  <a:rPr lang="en-ZA" sz="14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sz="14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.   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A153A9F-2C4A-45AC-A502-A09FD356C802}"/>
              </a:ext>
            </a:extLst>
          </p:cNvPr>
          <p:cNvSpPr txBox="1"/>
          <p:nvPr/>
        </p:nvSpPr>
        <p:spPr>
          <a:xfrm>
            <a:off x="346159" y="4772456"/>
            <a:ext cx="5138762" cy="135421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Investment</a:t>
            </a:r>
          </a:p>
          <a:p>
            <a:r>
              <a:rPr lang="en-US" altLang="ko-KR" sz="4400" dirty="0">
                <a:solidFill>
                  <a:schemeClr val="bg1"/>
                </a:solidFill>
                <a:latin typeface="+mj-lt"/>
              </a:rPr>
              <a:t>Opportunity.</a:t>
            </a:r>
            <a:endParaRPr lang="ko-KR" alt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675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is process mining?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2881510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1040349" y="2258017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1040349" y="4264854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1321126" y="3534320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3888020" y="2757507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09E9A-1E34-43B3-98EB-0F9EA7527CD5}"/>
              </a:ext>
            </a:extLst>
          </p:cNvPr>
          <p:cNvSpPr txBox="1"/>
          <p:nvPr/>
        </p:nvSpPr>
        <p:spPr>
          <a:xfrm>
            <a:off x="6806901" y="3485579"/>
            <a:ext cx="45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Transparent and accurate analytics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2626307" y="3559999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DC50C0-6694-4C3B-B598-1ECAE5295725}"/>
              </a:ext>
            </a:extLst>
          </p:cNvPr>
          <p:cNvGrpSpPr/>
          <p:nvPr/>
        </p:nvGrpSpPr>
        <p:grpSpPr>
          <a:xfrm>
            <a:off x="2699460" y="5464000"/>
            <a:ext cx="3918658" cy="765176"/>
            <a:chOff x="539552" y="3029577"/>
            <a:chExt cx="1872208" cy="7651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ABF9A0-FD1B-4FF5-AF08-64CAC0DAB602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Algorithms used to analyse the performance of real world processes.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5BDF3A-E368-43F6-996D-78E1E39DBE4B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Process Mining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65705F-ED8E-4741-82FB-D53FEC113030}"/>
              </a:ext>
            </a:extLst>
          </p:cNvPr>
          <p:cNvGrpSpPr/>
          <p:nvPr/>
        </p:nvGrpSpPr>
        <p:grpSpPr>
          <a:xfrm>
            <a:off x="2699460" y="1733438"/>
            <a:ext cx="3918658" cy="549733"/>
            <a:chOff x="539552" y="3029577"/>
            <a:chExt cx="1872208" cy="54973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979102-0D54-4D67-BA49-77478B00AE61}"/>
                </a:ext>
              </a:extLst>
            </p:cNvPr>
            <p:cNvSpPr txBox="1"/>
            <p:nvPr/>
          </p:nvSpPr>
          <p:spPr>
            <a:xfrm>
              <a:off x="539552" y="3271533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Often tracked or hosted on IT platforms.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282F9B-49CE-44E9-B681-A6968AD3CDB2}"/>
                </a:ext>
              </a:extLst>
            </p:cNvPr>
            <p:cNvSpPr txBox="1"/>
            <p:nvPr/>
          </p:nvSpPr>
          <p:spPr>
            <a:xfrm>
              <a:off x="539552" y="3029577"/>
              <a:ext cx="18722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Operations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042017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599808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4396390" y="3293754"/>
            <a:ext cx="1287516" cy="1130429"/>
            <a:chOff x="4477067" y="3197243"/>
            <a:chExt cx="1130986" cy="95144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0" cy="572413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33" name="Block Arc 41">
            <a:extLst>
              <a:ext uri="{FF2B5EF4-FFF2-40B4-BE49-F238E27FC236}">
                <a16:creationId xmlns:a16="http://schemas.microsoft.com/office/drawing/2014/main" id="{13030345-921D-4F37-8228-63CE3C99BA9A}"/>
              </a:ext>
            </a:extLst>
          </p:cNvPr>
          <p:cNvSpPr/>
          <p:nvPr/>
        </p:nvSpPr>
        <p:spPr>
          <a:xfrm>
            <a:off x="1388687" y="2571125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8FEF18C2-5BDC-462E-BA4C-327A694AB1B7}"/>
              </a:ext>
            </a:extLst>
          </p:cNvPr>
          <p:cNvSpPr/>
          <p:nvPr/>
        </p:nvSpPr>
        <p:spPr>
          <a:xfrm>
            <a:off x="1321126" y="4669826"/>
            <a:ext cx="698446" cy="53586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93279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74"/>
    </mc:Choice>
    <mc:Fallback xmlns="">
      <p:transition spd="slow" advTm="2257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Value Proposition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5CE94CD-10D7-48B7-813E-343039AF76CF}"/>
              </a:ext>
            </a:extLst>
          </p:cNvPr>
          <p:cNvGrpSpPr/>
          <p:nvPr/>
        </p:nvGrpSpPr>
        <p:grpSpPr>
          <a:xfrm>
            <a:off x="817252" y="1606982"/>
            <a:ext cx="10557496" cy="4687789"/>
            <a:chOff x="840558" y="1210742"/>
            <a:chExt cx="10557496" cy="468778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05EF78-6480-4964-B21A-8C8C2DB44DD8}"/>
                </a:ext>
              </a:extLst>
            </p:cNvPr>
            <p:cNvGrpSpPr/>
            <p:nvPr/>
          </p:nvGrpSpPr>
          <p:grpSpPr>
            <a:xfrm>
              <a:off x="5433175" y="1210742"/>
              <a:ext cx="1458995" cy="2599076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2E993DB-B449-450E-BAF9-7309AB40D97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2986685-5836-407A-8250-08CF3F7FE404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44C5F37-B353-4A1E-8E92-E9E46AC0E923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0D15E5D-B979-4274-89E1-4DD08D94377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C6AACD2-E733-402A-BB14-7E389EBAC8D7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FAEAA2-56D0-4ED6-AB6F-C9AA8ABBD3A4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0125FC8-F41B-449A-8F17-CB93E2DF1EE5}"/>
                </a:ext>
              </a:extLst>
            </p:cNvPr>
            <p:cNvGrpSpPr/>
            <p:nvPr/>
          </p:nvGrpSpPr>
          <p:grpSpPr>
            <a:xfrm>
              <a:off x="8743953" y="2501388"/>
              <a:ext cx="2654101" cy="687213"/>
              <a:chOff x="-475010" y="1114178"/>
              <a:chExt cx="4241713" cy="687213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E4B60D3-C6B2-44D3-A410-23294668537F}"/>
                  </a:ext>
                </a:extLst>
              </p:cNvPr>
              <p:cNvSpPr txBox="1"/>
              <p:nvPr/>
            </p:nvSpPr>
            <p:spPr>
              <a:xfrm>
                <a:off x="-475010" y="1114178"/>
                <a:ext cx="4241713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cs typeface="Arial" pitchFamily="34" charset="0"/>
                  </a:rPr>
                  <a:t>Software Supply </a:t>
                </a:r>
                <a:endParaRPr lang="ko-KR" altLang="en-US" sz="1400" b="1" dirty="0">
                  <a:cs typeface="Arial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AFD8E24-477B-475E-90A9-E7AA5A8681B3}"/>
                  </a:ext>
                </a:extLst>
              </p:cNvPr>
              <p:cNvSpPr txBox="1"/>
              <p:nvPr/>
            </p:nvSpPr>
            <p:spPr>
              <a:xfrm>
                <a:off x="-475010" y="1339726"/>
                <a:ext cx="422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cs typeface="Arial" pitchFamily="34" charset="0"/>
                  </a:rPr>
                  <a:t>Process mining software to improve visibility over processes</a:t>
                </a: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85CB46D-B6FD-49BE-9B5D-0D17866B9448}"/>
                </a:ext>
              </a:extLst>
            </p:cNvPr>
            <p:cNvSpPr/>
            <p:nvPr/>
          </p:nvSpPr>
          <p:spPr>
            <a:xfrm>
              <a:off x="9787903" y="1915226"/>
              <a:ext cx="566192" cy="5661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BD9196D-CA50-42F4-B5B9-42A7A9115D04}"/>
                </a:ext>
              </a:extLst>
            </p:cNvPr>
            <p:cNvGrpSpPr/>
            <p:nvPr/>
          </p:nvGrpSpPr>
          <p:grpSpPr>
            <a:xfrm>
              <a:off x="840558" y="2510280"/>
              <a:ext cx="2654101" cy="687213"/>
              <a:chOff x="-475010" y="1114178"/>
              <a:chExt cx="4241713" cy="687213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9B466AC-7F5C-43F9-B010-5FA6F556E030}"/>
                  </a:ext>
                </a:extLst>
              </p:cNvPr>
              <p:cNvSpPr txBox="1"/>
              <p:nvPr/>
            </p:nvSpPr>
            <p:spPr>
              <a:xfrm>
                <a:off x="-475010" y="1114178"/>
                <a:ext cx="4241713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cs typeface="Arial" pitchFamily="34" charset="0"/>
                  </a:rPr>
                  <a:t>Hardware Consulting</a:t>
                </a:r>
                <a:endParaRPr lang="ko-KR" altLang="en-US" sz="1400" b="1" dirty="0">
                  <a:cs typeface="Arial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38A6CFE-6509-419D-92F4-2D25BFE9CF9E}"/>
                  </a:ext>
                </a:extLst>
              </p:cNvPr>
              <p:cNvSpPr txBox="1"/>
              <p:nvPr/>
            </p:nvSpPr>
            <p:spPr>
              <a:xfrm>
                <a:off x="-475010" y="1339726"/>
                <a:ext cx="42262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cs typeface="Arial" pitchFamily="34" charset="0"/>
                  </a:rPr>
                  <a:t>Companies looking to upgrade their operations or business processes</a:t>
                </a:r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B2B4693-2283-4EE0-BD03-188B3B8B2929}"/>
                </a:ext>
              </a:extLst>
            </p:cNvPr>
            <p:cNvSpPr/>
            <p:nvPr/>
          </p:nvSpPr>
          <p:spPr>
            <a:xfrm>
              <a:off x="1884509" y="1924118"/>
              <a:ext cx="566192" cy="566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accent5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C9BE563-0AAB-4F36-93F1-3CFC48E069A9}"/>
                </a:ext>
              </a:extLst>
            </p:cNvPr>
            <p:cNvGrpSpPr/>
            <p:nvPr/>
          </p:nvGrpSpPr>
          <p:grpSpPr>
            <a:xfrm>
              <a:off x="4880928" y="5395984"/>
              <a:ext cx="2654101" cy="502547"/>
              <a:chOff x="-401942" y="1114178"/>
              <a:chExt cx="4241713" cy="502547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79A3EF3-85D9-4D2C-AB49-B25F40B969A0}"/>
                  </a:ext>
                </a:extLst>
              </p:cNvPr>
              <p:cNvSpPr txBox="1"/>
              <p:nvPr/>
            </p:nvSpPr>
            <p:spPr>
              <a:xfrm>
                <a:off x="-401942" y="1114178"/>
                <a:ext cx="4241713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cs typeface="Arial" pitchFamily="34" charset="0"/>
                  </a:rPr>
                  <a:t>Training</a:t>
                </a:r>
                <a:endParaRPr lang="ko-KR" altLang="en-US" sz="1400" b="1" dirty="0">
                  <a:cs typeface="Arial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FA38F00-AA11-4B8D-85A2-77FB19795AD1}"/>
                  </a:ext>
                </a:extLst>
              </p:cNvPr>
              <p:cNvSpPr txBox="1"/>
              <p:nvPr/>
            </p:nvSpPr>
            <p:spPr>
              <a:xfrm>
                <a:off x="-401942" y="1339726"/>
                <a:ext cx="42262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cs typeface="Arial" pitchFamily="34" charset="0"/>
                  </a:rPr>
                  <a:t>Train analysts in the use of software</a:t>
                </a:r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99239A2-10A8-4474-A5AD-8B179085AEB1}"/>
                </a:ext>
              </a:extLst>
            </p:cNvPr>
            <p:cNvSpPr/>
            <p:nvPr/>
          </p:nvSpPr>
          <p:spPr>
            <a:xfrm>
              <a:off x="5920057" y="4723446"/>
              <a:ext cx="566192" cy="5661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Donut 15">
              <a:extLst>
                <a:ext uri="{FF2B5EF4-FFF2-40B4-BE49-F238E27FC236}">
                  <a16:creationId xmlns:a16="http://schemas.microsoft.com/office/drawing/2014/main" id="{8F02FCBE-6E20-426C-9A4F-A547962F557B}"/>
                </a:ext>
              </a:extLst>
            </p:cNvPr>
            <p:cNvSpPr/>
            <p:nvPr/>
          </p:nvSpPr>
          <p:spPr>
            <a:xfrm>
              <a:off x="6023078" y="4827721"/>
              <a:ext cx="360149" cy="357642"/>
            </a:xfrm>
            <a:custGeom>
              <a:avLst/>
              <a:gdLst/>
              <a:ahLst/>
              <a:cxnLst/>
              <a:rect l="l" t="t" r="r" b="b"/>
              <a:pathLst>
                <a:path w="3821708" h="3795110">
                  <a:moveTo>
                    <a:pt x="1910854" y="903842"/>
                  </a:moveTo>
                  <a:lnTo>
                    <a:pt x="1793831" y="1129420"/>
                  </a:lnTo>
                  <a:lnTo>
                    <a:pt x="1791613" y="1129420"/>
                  </a:lnTo>
                  <a:lnTo>
                    <a:pt x="1791892" y="1133157"/>
                  </a:lnTo>
                  <a:lnTo>
                    <a:pt x="1791613" y="1133695"/>
                  </a:lnTo>
                  <a:lnTo>
                    <a:pt x="1791933" y="1133695"/>
                  </a:lnTo>
                  <a:lnTo>
                    <a:pt x="1833002" y="1683464"/>
                  </a:lnTo>
                  <a:cubicBezTo>
                    <a:pt x="1744939" y="1714584"/>
                    <a:pt x="1682254" y="1798749"/>
                    <a:pt x="1682254" y="1897555"/>
                  </a:cubicBezTo>
                  <a:cubicBezTo>
                    <a:pt x="1682254" y="2023808"/>
                    <a:pt x="1784602" y="2126156"/>
                    <a:pt x="1910855" y="2126156"/>
                  </a:cubicBezTo>
                  <a:cubicBezTo>
                    <a:pt x="1975561" y="2126156"/>
                    <a:pt x="2033988" y="2099273"/>
                    <a:pt x="2075304" y="2055803"/>
                  </a:cubicBezTo>
                  <a:lnTo>
                    <a:pt x="2443125" y="2288080"/>
                  </a:lnTo>
                  <a:lnTo>
                    <a:pt x="2443003" y="2288309"/>
                  </a:lnTo>
                  <a:lnTo>
                    <a:pt x="2443494" y="2288314"/>
                  </a:lnTo>
                  <a:lnTo>
                    <a:pt x="2446061" y="2289935"/>
                  </a:lnTo>
                  <a:lnTo>
                    <a:pt x="2446904" y="2288348"/>
                  </a:lnTo>
                  <a:lnTo>
                    <a:pt x="2652725" y="2290436"/>
                  </a:lnTo>
                  <a:lnTo>
                    <a:pt x="2535900" y="2120971"/>
                  </a:lnTo>
                  <a:lnTo>
                    <a:pt x="2536744" y="2119385"/>
                  </a:lnTo>
                  <a:lnTo>
                    <a:pt x="2533964" y="2118163"/>
                  </a:lnTo>
                  <a:lnTo>
                    <a:pt x="2533686" y="2117759"/>
                  </a:lnTo>
                  <a:lnTo>
                    <a:pt x="2533565" y="2117988"/>
                  </a:lnTo>
                  <a:lnTo>
                    <a:pt x="2134900" y="1942755"/>
                  </a:lnTo>
                  <a:cubicBezTo>
                    <a:pt x="2137918" y="1928156"/>
                    <a:pt x="2139456" y="1913035"/>
                    <a:pt x="2139456" y="1897555"/>
                  </a:cubicBezTo>
                  <a:cubicBezTo>
                    <a:pt x="2139456" y="1798748"/>
                    <a:pt x="2076770" y="1714583"/>
                    <a:pt x="1988706" y="1683463"/>
                  </a:cubicBezTo>
                  <a:lnTo>
                    <a:pt x="2029775" y="1133695"/>
                  </a:lnTo>
                  <a:lnTo>
                    <a:pt x="2030094" y="1133695"/>
                  </a:lnTo>
                  <a:lnTo>
                    <a:pt x="2029815" y="1133157"/>
                  </a:lnTo>
                  <a:lnTo>
                    <a:pt x="2030094" y="1129420"/>
                  </a:lnTo>
                  <a:lnTo>
                    <a:pt x="2027877" y="1129420"/>
                  </a:lnTo>
                  <a:close/>
                  <a:moveTo>
                    <a:pt x="1910854" y="565406"/>
                  </a:moveTo>
                  <a:cubicBezTo>
                    <a:pt x="2646579" y="565406"/>
                    <a:pt x="3243002" y="1161829"/>
                    <a:pt x="3243002" y="1897554"/>
                  </a:cubicBezTo>
                  <a:cubicBezTo>
                    <a:pt x="3243002" y="2633279"/>
                    <a:pt x="2646579" y="3229702"/>
                    <a:pt x="1910854" y="3229702"/>
                  </a:cubicBezTo>
                  <a:cubicBezTo>
                    <a:pt x="1175129" y="3229702"/>
                    <a:pt x="578706" y="2633279"/>
                    <a:pt x="578706" y="1897554"/>
                  </a:cubicBezTo>
                  <a:cubicBezTo>
                    <a:pt x="578706" y="1161829"/>
                    <a:pt x="1175129" y="565406"/>
                    <a:pt x="1910854" y="565406"/>
                  </a:cubicBezTo>
                  <a:close/>
                  <a:moveTo>
                    <a:pt x="1766837" y="367010"/>
                  </a:moveTo>
                  <a:cubicBezTo>
                    <a:pt x="1050362" y="432397"/>
                    <a:pt x="475174" y="981146"/>
                    <a:pt x="377476" y="1681610"/>
                  </a:cubicBezTo>
                  <a:lnTo>
                    <a:pt x="426306" y="1681610"/>
                  </a:lnTo>
                  <a:cubicBezTo>
                    <a:pt x="510474" y="1681610"/>
                    <a:pt x="578706" y="1746088"/>
                    <a:pt x="578706" y="1825626"/>
                  </a:cubicBezTo>
                  <a:cubicBezTo>
                    <a:pt x="578706" y="1905164"/>
                    <a:pt x="510474" y="1969642"/>
                    <a:pt x="426306" y="1969642"/>
                  </a:cubicBezTo>
                  <a:lnTo>
                    <a:pt x="364094" y="1969642"/>
                  </a:lnTo>
                  <a:cubicBezTo>
                    <a:pt x="398055" y="2738400"/>
                    <a:pt x="1003246" y="3359660"/>
                    <a:pt x="1769417" y="3427809"/>
                  </a:cubicBezTo>
                  <a:lnTo>
                    <a:pt x="1769417" y="3382101"/>
                  </a:lnTo>
                  <a:cubicBezTo>
                    <a:pt x="1769417" y="3297933"/>
                    <a:pt x="1833895" y="3229701"/>
                    <a:pt x="1913433" y="3229701"/>
                  </a:cubicBezTo>
                  <a:cubicBezTo>
                    <a:pt x="1992971" y="3229701"/>
                    <a:pt x="2057449" y="3297933"/>
                    <a:pt x="2057449" y="3382101"/>
                  </a:cubicBezTo>
                  <a:lnTo>
                    <a:pt x="2057449" y="3427707"/>
                  </a:lnTo>
                  <a:cubicBezTo>
                    <a:pt x="2804164" y="3358467"/>
                    <a:pt x="3396856" y="2764020"/>
                    <a:pt x="3455018" y="2020616"/>
                  </a:cubicBezTo>
                  <a:lnTo>
                    <a:pt x="3395402" y="2020616"/>
                  </a:lnTo>
                  <a:cubicBezTo>
                    <a:pt x="3311234" y="2020616"/>
                    <a:pt x="3243002" y="1956138"/>
                    <a:pt x="3243002" y="1876600"/>
                  </a:cubicBezTo>
                  <a:cubicBezTo>
                    <a:pt x="3243002" y="1797062"/>
                    <a:pt x="3311234" y="1732584"/>
                    <a:pt x="3395402" y="1732584"/>
                  </a:cubicBezTo>
                  <a:lnTo>
                    <a:pt x="3451747" y="1732584"/>
                  </a:lnTo>
                  <a:cubicBezTo>
                    <a:pt x="3374444" y="1008025"/>
                    <a:pt x="2788738" y="434055"/>
                    <a:pt x="2054869" y="367632"/>
                  </a:cubicBezTo>
                  <a:lnTo>
                    <a:pt x="2054869" y="407296"/>
                  </a:lnTo>
                  <a:cubicBezTo>
                    <a:pt x="2054869" y="491464"/>
                    <a:pt x="1990391" y="559696"/>
                    <a:pt x="1910853" y="559696"/>
                  </a:cubicBezTo>
                  <a:cubicBezTo>
                    <a:pt x="1831315" y="559696"/>
                    <a:pt x="1766837" y="491464"/>
                    <a:pt x="1766837" y="407296"/>
                  </a:cubicBezTo>
                  <a:close/>
                  <a:moveTo>
                    <a:pt x="1910854" y="0"/>
                  </a:moveTo>
                  <a:cubicBezTo>
                    <a:pt x="2966190" y="0"/>
                    <a:pt x="3821708" y="849564"/>
                    <a:pt x="3821708" y="1897555"/>
                  </a:cubicBezTo>
                  <a:cubicBezTo>
                    <a:pt x="3821708" y="2945546"/>
                    <a:pt x="2966190" y="3795110"/>
                    <a:pt x="1910854" y="3795110"/>
                  </a:cubicBezTo>
                  <a:cubicBezTo>
                    <a:pt x="855518" y="3795110"/>
                    <a:pt x="0" y="2945546"/>
                    <a:pt x="0" y="1897555"/>
                  </a:cubicBezTo>
                  <a:cubicBezTo>
                    <a:pt x="0" y="849564"/>
                    <a:pt x="855518" y="0"/>
                    <a:pt x="19108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5EC06D-4932-4368-88B5-1DD145570E7E}"/>
                </a:ext>
              </a:extLst>
            </p:cNvPr>
            <p:cNvCxnSpPr/>
            <p:nvPr/>
          </p:nvCxnSpPr>
          <p:spPr>
            <a:xfrm flipH="1">
              <a:off x="3627120" y="2510280"/>
              <a:ext cx="1806055" cy="0"/>
            </a:xfrm>
            <a:prstGeom prst="line">
              <a:avLst/>
            </a:prstGeom>
            <a:ln w="25400"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736E3B3-4E75-408D-8804-B05C97F20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0266" y="3474720"/>
              <a:ext cx="1" cy="1036320"/>
            </a:xfrm>
            <a:prstGeom prst="line">
              <a:avLst/>
            </a:prstGeom>
            <a:ln w="25400"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8D8D72B-9FF7-43F2-AC1C-D2FF9704D686}"/>
                </a:ext>
              </a:extLst>
            </p:cNvPr>
            <p:cNvCxnSpPr>
              <a:cxnSpLocks/>
            </p:cNvCxnSpPr>
            <p:nvPr/>
          </p:nvCxnSpPr>
          <p:spPr>
            <a:xfrm>
              <a:off x="6891344" y="2612352"/>
              <a:ext cx="1677531" cy="0"/>
            </a:xfrm>
            <a:prstGeom prst="line">
              <a:avLst/>
            </a:prstGeom>
            <a:ln w="25400"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21">
              <a:extLst>
                <a:ext uri="{FF2B5EF4-FFF2-40B4-BE49-F238E27FC236}">
                  <a16:creationId xmlns:a16="http://schemas.microsoft.com/office/drawing/2014/main" id="{E873A1DE-9353-4D59-B9F2-1D13B1911C0F}"/>
                </a:ext>
              </a:extLst>
            </p:cNvPr>
            <p:cNvSpPr/>
            <p:nvPr/>
          </p:nvSpPr>
          <p:spPr>
            <a:xfrm rot="20700000">
              <a:off x="2010805" y="2045708"/>
              <a:ext cx="337277" cy="295599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5" name="Rectangle 7">
              <a:extLst>
                <a:ext uri="{FF2B5EF4-FFF2-40B4-BE49-F238E27FC236}">
                  <a16:creationId xmlns:a16="http://schemas.microsoft.com/office/drawing/2014/main" id="{E6969F0F-696D-4558-BE6B-473E4AFF0AF8}"/>
                </a:ext>
              </a:extLst>
            </p:cNvPr>
            <p:cNvSpPr/>
            <p:nvPr/>
          </p:nvSpPr>
          <p:spPr>
            <a:xfrm>
              <a:off x="9882528" y="2007097"/>
              <a:ext cx="331175" cy="346306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72107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37"/>
    </mc:Choice>
    <mc:Fallback xmlns="">
      <p:transition spd="slow" advTm="2843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grayscl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168FC88-6BD0-4F20-8A0F-D671A12EDB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56C1B7C-E68E-40AD-90C6-F08CEDAD2873}"/>
              </a:ext>
            </a:extLst>
          </p:cNvPr>
          <p:cNvSpPr/>
          <p:nvPr/>
        </p:nvSpPr>
        <p:spPr>
          <a:xfrm>
            <a:off x="360637" y="2627987"/>
            <a:ext cx="4119327" cy="4298274"/>
          </a:xfrm>
          <a:prstGeom prst="upArrow">
            <a:avLst>
              <a:gd name="adj1" fmla="val 50000"/>
              <a:gd name="adj2" fmla="val 41648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363E0-0520-47FF-A163-EB36D366CD2C}"/>
              </a:ext>
            </a:extLst>
          </p:cNvPr>
          <p:cNvSpPr txBox="1"/>
          <p:nvPr/>
        </p:nvSpPr>
        <p:spPr>
          <a:xfrm>
            <a:off x="700436" y="3111241"/>
            <a:ext cx="3337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20000"/>
                    <a:lumOff val="80000"/>
                  </a:schemeClr>
                </a:solidFill>
                <a:cs typeface="Arial" pitchFamily="34" charset="0"/>
              </a:rPr>
              <a:t>$160 mil</a:t>
            </a:r>
            <a:endParaRPr lang="ko-KR" altLang="en-US" sz="6000" b="1" dirty="0"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3">
                  <a:lumMod val="20000"/>
                  <a:lumOff val="8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B263E-C76B-4457-84F4-0094F29276F1}"/>
              </a:ext>
            </a:extLst>
          </p:cNvPr>
          <p:cNvSpPr txBox="1"/>
          <p:nvPr/>
        </p:nvSpPr>
        <p:spPr>
          <a:xfrm>
            <a:off x="752767" y="1495919"/>
            <a:ext cx="386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cs typeface="Arial" pitchFamily="34" charset="0"/>
              </a:rPr>
              <a:t>300%</a:t>
            </a:r>
            <a:endParaRPr lang="ko-KR" altLang="en-US" sz="7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F668AF-5C44-4824-939C-C7D9C00C0EBA}"/>
              </a:ext>
            </a:extLst>
          </p:cNvPr>
          <p:cNvGrpSpPr/>
          <p:nvPr/>
        </p:nvGrpSpPr>
        <p:grpSpPr>
          <a:xfrm>
            <a:off x="1265392" y="4178674"/>
            <a:ext cx="2312445" cy="1270532"/>
            <a:chOff x="-548507" y="477868"/>
            <a:chExt cx="11570449" cy="63571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9B67A0-59A0-4BB8-91CD-CBF713EDE34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E70C7A-DCE5-4643-9D83-6A772396E7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B3C22A-6AF4-4906-9B0F-03FED8264ECD}"/>
                </a:ext>
              </a:extLst>
            </p:cNvPr>
            <p:cNvSpPr/>
            <p:nvPr/>
          </p:nvSpPr>
          <p:spPr>
            <a:xfrm>
              <a:off x="1088452" y="839450"/>
              <a:ext cx="8283388" cy="5062072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196002F-55E8-47C1-A1D5-C8F07AA1528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CED65A-B580-4DBA-ABDF-B33DEA3BB9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576AA0-A828-4AB9-9469-3468BF543659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D7208111-1E06-4D17-A18D-133F6B7AD43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D422425-6960-4B4B-99A3-763864F6916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9577889-15FD-4760-8A72-837E78580F0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A2BD1E6-CEE5-4E53-BCC9-C45130A3086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2ECD51F-6B4C-42C5-9347-0D8DCE5B041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D64C93-43D5-4F81-A571-B29D14700FB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E2322A-3817-4F6E-8BF2-C67EB080F633}"/>
              </a:ext>
            </a:extLst>
          </p:cNvPr>
          <p:cNvGrpSpPr/>
          <p:nvPr/>
        </p:nvGrpSpPr>
        <p:grpSpPr>
          <a:xfrm>
            <a:off x="1595177" y="5552745"/>
            <a:ext cx="1652874" cy="681172"/>
            <a:chOff x="2079596" y="4282215"/>
            <a:chExt cx="3303213" cy="68117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C5DFD9-A5D5-4039-A9D1-4839CE9513A7}"/>
                </a:ext>
              </a:extLst>
            </p:cNvPr>
            <p:cNvSpPr txBox="1"/>
            <p:nvPr/>
          </p:nvSpPr>
          <p:spPr>
            <a:xfrm>
              <a:off x="2079596" y="4501722"/>
              <a:ext cx="3303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2018 Estimations for market size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94187E-A350-4546-B142-9855C3CF9BFA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Gartner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3" name="Arrow: Up 2">
            <a:extLst>
              <a:ext uri="{FF2B5EF4-FFF2-40B4-BE49-F238E27FC236}">
                <a16:creationId xmlns:a16="http://schemas.microsoft.com/office/drawing/2014/main" id="{4D118358-17E5-4221-B34B-1F6D035E97D8}"/>
              </a:ext>
            </a:extLst>
          </p:cNvPr>
          <p:cNvSpPr/>
          <p:nvPr/>
        </p:nvSpPr>
        <p:spPr>
          <a:xfrm rot="10800000">
            <a:off x="8039050" y="4991"/>
            <a:ext cx="3985307" cy="4777321"/>
          </a:xfrm>
          <a:prstGeom prst="upArrow">
            <a:avLst>
              <a:gd name="adj1" fmla="val 50000"/>
              <a:gd name="adj2" fmla="val 41648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2FDC1-52C6-4100-966A-ED98AF241361}"/>
              </a:ext>
            </a:extLst>
          </p:cNvPr>
          <p:cNvSpPr txBox="1"/>
          <p:nvPr/>
        </p:nvSpPr>
        <p:spPr>
          <a:xfrm>
            <a:off x="8997697" y="380369"/>
            <a:ext cx="213055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Demand vs Supply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E665F2-CFA0-4673-99B6-8659323A3C50}"/>
              </a:ext>
            </a:extLst>
          </p:cNvPr>
          <p:cNvSpPr txBox="1"/>
          <p:nvPr/>
        </p:nvSpPr>
        <p:spPr>
          <a:xfrm>
            <a:off x="9019055" y="2784107"/>
            <a:ext cx="205235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Barrier to Entry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47810F-3FBA-446A-BCE3-DC14D946A090}"/>
              </a:ext>
            </a:extLst>
          </p:cNvPr>
          <p:cNvSpPr txBox="1"/>
          <p:nvPr/>
        </p:nvSpPr>
        <p:spPr>
          <a:xfrm>
            <a:off x="8893011" y="1346315"/>
            <a:ext cx="227738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Market Concentration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1FC12-611D-42C2-9E77-0AC45EF8D6E6}"/>
              </a:ext>
            </a:extLst>
          </p:cNvPr>
          <p:cNvSpPr txBox="1"/>
          <p:nvPr/>
        </p:nvSpPr>
        <p:spPr>
          <a:xfrm>
            <a:off x="8599752" y="705775"/>
            <a:ext cx="2926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Suppliers can not keep up with demand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0D0B2E-BE8C-435C-9F6C-83D755B2D28A}"/>
              </a:ext>
            </a:extLst>
          </p:cNvPr>
          <p:cNvSpPr txBox="1"/>
          <p:nvPr/>
        </p:nvSpPr>
        <p:spPr>
          <a:xfrm>
            <a:off x="8582014" y="1886836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Concentrated in Europe and North America, potential for expansion in the third world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F97766-8A2D-4BB0-914C-2758C32EC438}"/>
              </a:ext>
            </a:extLst>
          </p:cNvPr>
          <p:cNvSpPr txBox="1"/>
          <p:nvPr/>
        </p:nvSpPr>
        <p:spPr>
          <a:xfrm>
            <a:off x="8742700" y="3096262"/>
            <a:ext cx="264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Process mining as unknown concept.  Introducing the technology to potential clients takes priority.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6EA8E-8182-4397-B3A7-3970A1BDDB24}"/>
              </a:ext>
            </a:extLst>
          </p:cNvPr>
          <p:cNvSpPr txBox="1"/>
          <p:nvPr/>
        </p:nvSpPr>
        <p:spPr>
          <a:xfrm>
            <a:off x="8079911" y="5833808"/>
            <a:ext cx="384529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The Market</a:t>
            </a:r>
          </a:p>
        </p:txBody>
      </p:sp>
      <p:sp>
        <p:nvSpPr>
          <p:cNvPr id="2" name="Rectangle 21">
            <a:extLst>
              <a:ext uri="{FF2B5EF4-FFF2-40B4-BE49-F238E27FC236}">
                <a16:creationId xmlns:a16="http://schemas.microsoft.com/office/drawing/2014/main" id="{EFE01B55-1190-44A8-A104-98A46AD8216F}"/>
              </a:ext>
            </a:extLst>
          </p:cNvPr>
          <p:cNvSpPr/>
          <p:nvPr/>
        </p:nvSpPr>
        <p:spPr>
          <a:xfrm>
            <a:off x="1954623" y="4544984"/>
            <a:ext cx="895548" cy="473768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D21A9-00CE-4E72-9FA0-C8F67A52636E}"/>
              </a:ext>
            </a:extLst>
          </p:cNvPr>
          <p:cNvSpPr txBox="1"/>
          <p:nvPr/>
        </p:nvSpPr>
        <p:spPr>
          <a:xfrm>
            <a:off x="9714857" y="2017509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FDBBFE-B33F-415F-991E-F245D6751B14}"/>
              </a:ext>
            </a:extLst>
          </p:cNvPr>
          <p:cNvGrpSpPr/>
          <p:nvPr/>
        </p:nvGrpSpPr>
        <p:grpSpPr>
          <a:xfrm>
            <a:off x="1971368" y="1775090"/>
            <a:ext cx="8249264" cy="5084364"/>
            <a:chOff x="2198990" y="2241537"/>
            <a:chExt cx="8249264" cy="5084364"/>
          </a:xfrm>
        </p:grpSpPr>
        <p:sp>
          <p:nvSpPr>
            <p:cNvPr id="4" name="Chevron 3">
              <a:extLst>
                <a:ext uri="{FF2B5EF4-FFF2-40B4-BE49-F238E27FC236}">
                  <a16:creationId xmlns:a16="http://schemas.microsoft.com/office/drawing/2014/main" id="{0D271BF9-713B-41D0-90E0-5CC8311DE6E4}"/>
                </a:ext>
              </a:extLst>
            </p:cNvPr>
            <p:cNvSpPr/>
            <p:nvPr/>
          </p:nvSpPr>
          <p:spPr>
            <a:xfrm>
              <a:off x="2198990" y="3523884"/>
              <a:ext cx="2042102" cy="893484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01E0273A-B459-4CD0-8435-5CF254BFE226}"/>
                </a:ext>
              </a:extLst>
            </p:cNvPr>
            <p:cNvSpPr/>
            <p:nvPr/>
          </p:nvSpPr>
          <p:spPr>
            <a:xfrm>
              <a:off x="4268044" y="3096434"/>
              <a:ext cx="2042102" cy="893484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53E938E4-B903-4E78-890B-D2C0B4A4A281}"/>
                </a:ext>
              </a:extLst>
            </p:cNvPr>
            <p:cNvSpPr/>
            <p:nvPr/>
          </p:nvSpPr>
          <p:spPr>
            <a:xfrm>
              <a:off x="6337098" y="2668986"/>
              <a:ext cx="2042102" cy="893484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B4CBDB40-14D8-445F-AAA2-A37966BF7CB8}"/>
                </a:ext>
              </a:extLst>
            </p:cNvPr>
            <p:cNvSpPr/>
            <p:nvPr/>
          </p:nvSpPr>
          <p:spPr>
            <a:xfrm>
              <a:off x="8406152" y="2241537"/>
              <a:ext cx="2042102" cy="893484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3275C8-BCE5-4258-AD9C-4BE1B63BF8B8}"/>
                </a:ext>
              </a:extLst>
            </p:cNvPr>
            <p:cNvSpPr/>
            <p:nvPr/>
          </p:nvSpPr>
          <p:spPr>
            <a:xfrm>
              <a:off x="8379201" y="3228352"/>
              <a:ext cx="2069053" cy="4077704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55025A-0387-4B0E-A1A6-AC0967700908}"/>
                </a:ext>
              </a:extLst>
            </p:cNvPr>
            <p:cNvSpPr/>
            <p:nvPr/>
          </p:nvSpPr>
          <p:spPr>
            <a:xfrm>
              <a:off x="6310148" y="3670316"/>
              <a:ext cx="2069054" cy="363574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9DF2F2-2AAF-423B-9C1A-E3CA37AC6BBB}"/>
                </a:ext>
              </a:extLst>
            </p:cNvPr>
            <p:cNvSpPr/>
            <p:nvPr/>
          </p:nvSpPr>
          <p:spPr>
            <a:xfrm>
              <a:off x="4268044" y="4066275"/>
              <a:ext cx="2042102" cy="323978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FAC203-2011-4453-B617-FFB3DD1E00E9}"/>
                </a:ext>
              </a:extLst>
            </p:cNvPr>
            <p:cNvSpPr/>
            <p:nvPr/>
          </p:nvSpPr>
          <p:spPr>
            <a:xfrm>
              <a:off x="2212547" y="4497251"/>
              <a:ext cx="2055497" cy="2828650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4082F2-4BAD-44A6-AF6A-9285015585DB}"/>
                </a:ext>
              </a:extLst>
            </p:cNvPr>
            <p:cNvSpPr txBox="1"/>
            <p:nvPr/>
          </p:nvSpPr>
          <p:spPr>
            <a:xfrm>
              <a:off x="2718799" y="3709017"/>
              <a:ext cx="1002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3 Months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1A7B38-9CD0-43B0-BBE2-116116D27F63}"/>
                </a:ext>
              </a:extLst>
            </p:cNvPr>
            <p:cNvSpPr txBox="1"/>
            <p:nvPr/>
          </p:nvSpPr>
          <p:spPr>
            <a:xfrm>
              <a:off x="4787853" y="3281568"/>
              <a:ext cx="1002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1 Year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0B5A58-2E50-4E36-9C18-683C49ADB133}"/>
                </a:ext>
              </a:extLst>
            </p:cNvPr>
            <p:cNvSpPr txBox="1"/>
            <p:nvPr/>
          </p:nvSpPr>
          <p:spPr>
            <a:xfrm>
              <a:off x="6856907" y="2854119"/>
              <a:ext cx="1002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3 Years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B1FE9C-E64F-4162-9D3C-92C1C5F8837A}"/>
                </a:ext>
              </a:extLst>
            </p:cNvPr>
            <p:cNvSpPr txBox="1"/>
            <p:nvPr/>
          </p:nvSpPr>
          <p:spPr>
            <a:xfrm>
              <a:off x="8925961" y="2426670"/>
              <a:ext cx="1002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5 Years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8AC5A9-0842-4658-BC2E-35021DD23B42}"/>
                </a:ext>
              </a:extLst>
            </p:cNvPr>
            <p:cNvSpPr txBox="1"/>
            <p:nvPr/>
          </p:nvSpPr>
          <p:spPr>
            <a:xfrm>
              <a:off x="2384329" y="4690110"/>
              <a:ext cx="1711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Business Establishment.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0F4336-1E53-4C94-B9F9-64022E9A4E9B}"/>
                </a:ext>
              </a:extLst>
            </p:cNvPr>
            <p:cNvSpPr txBox="1"/>
            <p:nvPr/>
          </p:nvSpPr>
          <p:spPr>
            <a:xfrm>
              <a:off x="4449454" y="4266045"/>
              <a:ext cx="1711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Business Establishment Completed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FBB3F7-71B3-4ED7-A2C7-0F40D26452D1}"/>
                </a:ext>
              </a:extLst>
            </p:cNvPr>
            <p:cNvSpPr txBox="1"/>
            <p:nvPr/>
          </p:nvSpPr>
          <p:spPr>
            <a:xfrm>
              <a:off x="6514579" y="3841980"/>
              <a:ext cx="1711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Leading consulting firm in South African market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8DCFBA-B190-45F7-864C-F7236E8FB0CA}"/>
                </a:ext>
              </a:extLst>
            </p:cNvPr>
            <p:cNvSpPr txBox="1"/>
            <p:nvPr/>
          </p:nvSpPr>
          <p:spPr>
            <a:xfrm>
              <a:off x="8579704" y="3417915"/>
              <a:ext cx="1711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Planning for Africa expansion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9689F91-6EBC-48E1-9C62-F168499A5E43}"/>
              </a:ext>
            </a:extLst>
          </p:cNvPr>
          <p:cNvSpPr txBox="1"/>
          <p:nvPr/>
        </p:nvSpPr>
        <p:spPr>
          <a:xfrm>
            <a:off x="2136452" y="4783602"/>
            <a:ext cx="171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Client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1AF1C4-A7E7-4B5F-9DD5-AC4FACC82F9B}"/>
              </a:ext>
            </a:extLst>
          </p:cNvPr>
          <p:cNvSpPr txBox="1"/>
          <p:nvPr/>
        </p:nvSpPr>
        <p:spPr>
          <a:xfrm>
            <a:off x="4218981" y="4645102"/>
            <a:ext cx="171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6 Clients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2EEF43-4937-4EF2-8BC3-F9D7E6DCBF61}"/>
              </a:ext>
            </a:extLst>
          </p:cNvPr>
          <p:cNvSpPr txBox="1"/>
          <p:nvPr/>
        </p:nvSpPr>
        <p:spPr>
          <a:xfrm>
            <a:off x="6286957" y="4211919"/>
            <a:ext cx="171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18 Clients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6F2422-3B42-4934-A129-AB425A6EED3C}"/>
              </a:ext>
            </a:extLst>
          </p:cNvPr>
          <p:cNvSpPr txBox="1"/>
          <p:nvPr/>
        </p:nvSpPr>
        <p:spPr>
          <a:xfrm>
            <a:off x="8330138" y="3618219"/>
            <a:ext cx="171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35 Clients</a:t>
            </a:r>
          </a:p>
        </p:txBody>
      </p:sp>
      <p:sp>
        <p:nvSpPr>
          <p:cNvPr id="37" name="Freeform 55">
            <a:extLst>
              <a:ext uri="{FF2B5EF4-FFF2-40B4-BE49-F238E27FC236}">
                <a16:creationId xmlns:a16="http://schemas.microsoft.com/office/drawing/2014/main" id="{2EEE84E3-B790-405D-A504-0ADB039DB4A8}"/>
              </a:ext>
            </a:extLst>
          </p:cNvPr>
          <p:cNvSpPr/>
          <p:nvPr/>
        </p:nvSpPr>
        <p:spPr>
          <a:xfrm>
            <a:off x="8823193" y="4922101"/>
            <a:ext cx="769709" cy="1566574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Chord 14">
            <a:extLst>
              <a:ext uri="{FF2B5EF4-FFF2-40B4-BE49-F238E27FC236}">
                <a16:creationId xmlns:a16="http://schemas.microsoft.com/office/drawing/2014/main" id="{4A095D24-4E11-4CE0-A392-F52331422510}"/>
              </a:ext>
            </a:extLst>
          </p:cNvPr>
          <p:cNvSpPr/>
          <p:nvPr/>
        </p:nvSpPr>
        <p:spPr>
          <a:xfrm>
            <a:off x="6759360" y="5364978"/>
            <a:ext cx="742333" cy="966105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Frame 17">
            <a:extLst>
              <a:ext uri="{FF2B5EF4-FFF2-40B4-BE49-F238E27FC236}">
                <a16:creationId xmlns:a16="http://schemas.microsoft.com/office/drawing/2014/main" id="{9823AE79-D6E6-4DBB-8D1B-F0C31846A588}"/>
              </a:ext>
            </a:extLst>
          </p:cNvPr>
          <p:cNvSpPr/>
          <p:nvPr/>
        </p:nvSpPr>
        <p:spPr>
          <a:xfrm>
            <a:off x="4652167" y="5445129"/>
            <a:ext cx="845562" cy="80580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3986BAF2-67B9-46CC-BEC8-3D029AD03E8B}"/>
              </a:ext>
            </a:extLst>
          </p:cNvPr>
          <p:cNvSpPr/>
          <p:nvPr/>
        </p:nvSpPr>
        <p:spPr>
          <a:xfrm rot="2700000">
            <a:off x="2724243" y="5411257"/>
            <a:ext cx="536350" cy="97885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71301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Competitors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082B93-EAB2-45C2-913D-74B2DF42F552}"/>
              </a:ext>
            </a:extLst>
          </p:cNvPr>
          <p:cNvSpPr/>
          <p:nvPr/>
        </p:nvSpPr>
        <p:spPr>
          <a:xfrm>
            <a:off x="-96277" y="1312061"/>
            <a:ext cx="12192000" cy="36660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F88740E-8B13-40F3-89D8-5F34A3AEABA2}"/>
              </a:ext>
            </a:extLst>
          </p:cNvPr>
          <p:cNvGrpSpPr/>
          <p:nvPr/>
        </p:nvGrpSpPr>
        <p:grpSpPr>
          <a:xfrm>
            <a:off x="690279" y="5041094"/>
            <a:ext cx="2533392" cy="1477328"/>
            <a:chOff x="696120" y="4945151"/>
            <a:chExt cx="2533392" cy="147732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2C74D4-75C6-41D1-ACF9-3817693EA3D5}"/>
                </a:ext>
              </a:extLst>
            </p:cNvPr>
            <p:cNvGrpSpPr/>
            <p:nvPr/>
          </p:nvGrpSpPr>
          <p:grpSpPr>
            <a:xfrm>
              <a:off x="696120" y="4945151"/>
              <a:ext cx="2517958" cy="1477328"/>
              <a:chOff x="591750" y="4882491"/>
              <a:chExt cx="2517958" cy="147732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ADD29-63EC-42CD-9A85-516DFAAD3253}"/>
                  </a:ext>
                </a:extLst>
              </p:cNvPr>
              <p:cNvSpPr txBox="1"/>
              <p:nvPr/>
            </p:nvSpPr>
            <p:spPr>
              <a:xfrm>
                <a:off x="591750" y="4882491"/>
                <a:ext cx="8152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ln w="1270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09762B-FDB0-4F7E-9042-95117CE871DE}"/>
                  </a:ext>
                </a:extLst>
              </p:cNvPr>
              <p:cNvSpPr txBox="1"/>
              <p:nvPr/>
            </p:nvSpPr>
            <p:spPr>
              <a:xfrm>
                <a:off x="693339" y="5528822"/>
                <a:ext cx="21830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Intelligent Business cloud to conduct business. Large company with a lot of available resources.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EB0D3E-920A-473B-AEC3-2EE1248A4F97}"/>
                  </a:ext>
                </a:extLst>
              </p:cNvPr>
              <p:cNvSpPr txBox="1"/>
              <p:nvPr/>
            </p:nvSpPr>
            <p:spPr>
              <a:xfrm>
                <a:off x="1331640" y="5085184"/>
                <a:ext cx="17780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>
                    <a:solidFill>
                      <a:schemeClr val="accent1"/>
                    </a:solidFill>
                    <a:cs typeface="Arial" pitchFamily="34" charset="0"/>
                  </a:rPr>
                  <a:t>Celonis</a:t>
                </a:r>
                <a:endParaRPr lang="ko-KR" alt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012DE8-4949-47CA-9CEE-045C201286C7}"/>
                </a:ext>
              </a:extLst>
            </p:cNvPr>
            <p:cNvCxnSpPr/>
            <p:nvPr/>
          </p:nvCxnSpPr>
          <p:spPr>
            <a:xfrm>
              <a:off x="784153" y="5545939"/>
              <a:ext cx="2445359" cy="1"/>
            </a:xfrm>
            <a:prstGeom prst="line">
              <a:avLst/>
            </a:prstGeom>
            <a:ln w="1905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1B57554-777C-4A74-AF0D-44954BA10355}"/>
              </a:ext>
            </a:extLst>
          </p:cNvPr>
          <p:cNvGrpSpPr/>
          <p:nvPr/>
        </p:nvGrpSpPr>
        <p:grpSpPr>
          <a:xfrm>
            <a:off x="4695046" y="5045595"/>
            <a:ext cx="2554363" cy="1477328"/>
            <a:chOff x="4695051" y="4962682"/>
            <a:chExt cx="2554363" cy="147732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217C34-C900-4D37-94ED-A2FF49315ABC}"/>
                </a:ext>
              </a:extLst>
            </p:cNvPr>
            <p:cNvGrpSpPr/>
            <p:nvPr/>
          </p:nvGrpSpPr>
          <p:grpSpPr>
            <a:xfrm>
              <a:off x="4695051" y="4962682"/>
              <a:ext cx="2517958" cy="1477328"/>
              <a:chOff x="591750" y="4882491"/>
              <a:chExt cx="2517958" cy="147732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3816C4-F9AB-4778-AAE0-6B9261183247}"/>
                  </a:ext>
                </a:extLst>
              </p:cNvPr>
              <p:cNvSpPr txBox="1"/>
              <p:nvPr/>
            </p:nvSpPr>
            <p:spPr>
              <a:xfrm>
                <a:off x="591750" y="4882491"/>
                <a:ext cx="8152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ln w="12700">
                      <a:solidFill>
                        <a:schemeClr val="bg1"/>
                      </a:solidFill>
                    </a:ln>
                    <a:solidFill>
                      <a:schemeClr val="accent2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6CA503-BD50-4528-AAC4-A9112B36DD60}"/>
                  </a:ext>
                </a:extLst>
              </p:cNvPr>
              <p:cNvSpPr txBox="1"/>
              <p:nvPr/>
            </p:nvSpPr>
            <p:spPr>
              <a:xfrm>
                <a:off x="693339" y="5528822"/>
                <a:ext cx="21830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Enable users to use existing data from ERP and CRM software. Offer online and offline solutions.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F21196-8EC2-4A4F-81E3-02909BE51184}"/>
                  </a:ext>
                </a:extLst>
              </p:cNvPr>
              <p:cNvSpPr txBox="1"/>
              <p:nvPr/>
            </p:nvSpPr>
            <p:spPr>
              <a:xfrm>
                <a:off x="1331640" y="5085184"/>
                <a:ext cx="17780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accent2"/>
                    </a:solidFill>
                    <a:cs typeface="Arial" pitchFamily="34" charset="0"/>
                  </a:rPr>
                  <a:t>UiPath</a:t>
                </a:r>
                <a:endParaRPr lang="ko-KR" altLang="en-US" sz="12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1FB78F-F4BE-4DF9-BDC0-49BCDDC0A1F6}"/>
                </a:ext>
              </a:extLst>
            </p:cNvPr>
            <p:cNvCxnSpPr/>
            <p:nvPr/>
          </p:nvCxnSpPr>
          <p:spPr>
            <a:xfrm>
              <a:off x="4804055" y="5545939"/>
              <a:ext cx="2445359" cy="1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0FAEBD3-E7EB-4865-BD6F-4E3035537A2B}"/>
              </a:ext>
            </a:extLst>
          </p:cNvPr>
          <p:cNvGrpSpPr/>
          <p:nvPr/>
        </p:nvGrpSpPr>
        <p:grpSpPr>
          <a:xfrm>
            <a:off x="8675258" y="5041163"/>
            <a:ext cx="2519343" cy="1477328"/>
            <a:chOff x="8649259" y="4978153"/>
            <a:chExt cx="2519343" cy="147732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F44B03-18CC-4F37-B9BC-932DAB436EF3}"/>
                </a:ext>
              </a:extLst>
            </p:cNvPr>
            <p:cNvGrpSpPr/>
            <p:nvPr/>
          </p:nvGrpSpPr>
          <p:grpSpPr>
            <a:xfrm>
              <a:off x="8649259" y="4978153"/>
              <a:ext cx="2517958" cy="1477328"/>
              <a:chOff x="591750" y="4882491"/>
              <a:chExt cx="2517958" cy="147732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40DB3B-2410-4582-A416-5F65A5BF6FD6}"/>
                  </a:ext>
                </a:extLst>
              </p:cNvPr>
              <p:cNvSpPr txBox="1"/>
              <p:nvPr/>
            </p:nvSpPr>
            <p:spPr>
              <a:xfrm>
                <a:off x="591750" y="4882491"/>
                <a:ext cx="8152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ln w="12700">
                      <a:solidFill>
                        <a:schemeClr val="bg1"/>
                      </a:solidFill>
                    </a:ln>
                    <a:solidFill>
                      <a:schemeClr val="accent3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ln w="12700">
                    <a:solidFill>
                      <a:schemeClr val="bg1"/>
                    </a:solidFill>
                  </a:ln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C5B735-3BD0-4327-945D-67F6F6E55F67}"/>
                  </a:ext>
                </a:extLst>
              </p:cNvPr>
              <p:cNvSpPr txBox="1"/>
              <p:nvPr/>
            </p:nvSpPr>
            <p:spPr>
              <a:xfrm>
                <a:off x="693339" y="5528822"/>
                <a:ext cx="21830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Offer solutions for average hardware and looking at expanding beyond USA, Europe and Asia.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D2BBB9-3502-43D7-9D67-FC35F89BBAD2}"/>
                  </a:ext>
                </a:extLst>
              </p:cNvPr>
              <p:cNvSpPr txBox="1"/>
              <p:nvPr/>
            </p:nvSpPr>
            <p:spPr>
              <a:xfrm>
                <a:off x="1331640" y="5085184"/>
                <a:ext cx="17780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>
                    <a:solidFill>
                      <a:schemeClr val="accent3"/>
                    </a:solidFill>
                    <a:cs typeface="Arial" pitchFamily="34" charset="0"/>
                  </a:rPr>
                  <a:t>Minit</a:t>
                </a:r>
                <a:endParaRPr lang="ko-KR" altLang="en-US" sz="12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DC6304-2FF3-46E9-9146-00876D2AB5DD}"/>
                </a:ext>
              </a:extLst>
            </p:cNvPr>
            <p:cNvCxnSpPr/>
            <p:nvPr/>
          </p:nvCxnSpPr>
          <p:spPr>
            <a:xfrm>
              <a:off x="8723243" y="5554218"/>
              <a:ext cx="2445359" cy="1"/>
            </a:xfrm>
            <a:prstGeom prst="line">
              <a:avLst/>
            </a:prstGeom>
            <a:ln w="19050"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aphic 17">
            <a:extLst>
              <a:ext uri="{FF2B5EF4-FFF2-40B4-BE49-F238E27FC236}">
                <a16:creationId xmlns:a16="http://schemas.microsoft.com/office/drawing/2014/main" id="{E31BDA2A-8CF2-4B2D-93CF-0D33789C5DA6}"/>
              </a:ext>
            </a:extLst>
          </p:cNvPr>
          <p:cNvGrpSpPr/>
          <p:nvPr/>
        </p:nvGrpSpPr>
        <p:grpSpPr>
          <a:xfrm>
            <a:off x="3181025" y="1533494"/>
            <a:ext cx="5610722" cy="3292758"/>
            <a:chOff x="2687161" y="3731096"/>
            <a:chExt cx="5158677" cy="3027467"/>
          </a:xfrm>
          <a:solidFill>
            <a:schemeClr val="bg1">
              <a:lumMod val="9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A033E1-C03E-4D06-A0C8-5C5D856530C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9D13CE-37FD-4E8B-B774-833D6105D20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6EA32-6BBC-4644-8203-3609D7B5481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804C802-FDD5-4548-804D-2D355CA1CFD7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EBC7B-A7AE-4937-8A7A-B429353CF49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D56EBE1-ADC0-4BF4-AEFF-5FB129835357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EDF1520-468D-4167-9DF1-1A060C72A3D3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094546-150B-489F-B35C-F6D588A311F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44747A-4C15-4DA3-9384-B8096CF397D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76F5A5-30EA-4FB7-B94D-8825ECD83D4A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C09A1FF-203C-48DF-9252-03BC05F71EA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48DCE94-F378-4648-BBC9-9E1CC9DF0801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77CA31-5165-4648-89FC-282D9A3A3BC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9C2365-2398-405C-B4A4-D669D1E006BC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8E271A3-F23F-45E4-945C-BEC4E43F0A8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C19A94E-5F70-4275-B89E-A261D44CF53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19E824-1F91-4699-8972-044CD73150C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62A58C9-3B33-41FF-BA62-3C6AB631ACE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4AA34FF-D3EB-4ABF-A7E1-4B1C6C97B64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EE25DC6-7774-425A-B187-195045E42A52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5A8D566-FDAD-4447-991D-77BB11730B4C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74AFA77-7F08-4B71-A124-C7F9EF60E09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A4E7DD-9688-4DFA-AB60-CF97E45E712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F890FD-AE2C-464F-9321-08F62099BB11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9A08CFA-4C45-49C2-85B8-DCAA3A720947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F3692A-1F9D-4D4A-96EE-4BDB76B927D6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44BB9FE-4FA7-4335-BBEE-15817B1514A9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1CAC688-F65F-4A84-961A-E8B773BBBFBC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960A44E-28ED-4B6B-9F2F-70ED7E3BD8C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264145D-6D99-4BEE-BDCD-03BBBC0F304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808212-F089-4640-A2C9-AABD4390CD61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425AF9-3032-462A-9A9D-B9263C74335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0B6501-D1F6-46A7-9776-6C88408DB25F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6CC40F-7053-4299-91C8-32389921F33F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EE480E-8728-46D5-B3C9-340858C9CF7E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5295C23-842C-4F12-BBF1-762067D4CE40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E886344-1208-4040-9362-CA99529D0A4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0485C90-B70B-4EBF-9414-79CF24EC7C89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6B8FB0-CC43-4F1B-A038-F9D1EC82FCD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80D1632-01E8-448F-879D-4E9286CC6D88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B400A-DBF7-41DB-8996-12CF12186156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DF6E3A0-C692-49FA-8032-6754534863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E6B567E-52F9-4F74-B527-84BF3A89FE91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A72F423-D0E7-4171-9F56-EC040BCAF0C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2C5F0C7-9033-441F-8272-C6C98FCD45E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02D26C4-45C9-467A-A794-FCD28FDD1491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65F1B03-F49E-4A77-A31A-F208F5ECC6E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BD9D9AB-3BDB-4FA9-965D-A556ACBDC4A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22056A7-7D7D-4413-8FC5-443D4A4068B3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752D51-7B9B-4E3F-83C7-A6241566E0A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BA0AEDC-C589-4F64-9E86-2E9472EFCDF3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78287D8-8D3B-44D7-9A3A-7C990647DC55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DC3FB7B-E1A3-4841-B7C0-CC292B43B377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212D049-967F-4A3A-8E2E-568E6DB5AD9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E33881C-94E7-4E2E-AC0D-B9E707EA14BB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B39A79-ADCE-4B4C-94A1-B4C442F2CCE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F17D3C9-2ED0-4CB8-9414-0B611A4DF0D6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4108D09-97B6-4F08-804F-567FA3AB443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983F9A3-893B-413C-A78A-ECB719FDC825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4FD79D5-B3FD-438F-9D52-871514B8FDBF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66A9D47-45F4-471C-A082-9BA3E6F272B5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86305E-CB26-43EF-A7CC-2ECB820D261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B91DB80-3C6D-432C-8940-9AB2B5768884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CF94971-941A-466C-AA54-BA85AD6688D1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4F191D7-4D2A-4A0C-AF4B-4979F631599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9F0918-1B38-45D8-BE09-224F1F5C432B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88C2A18-ED35-4CE0-8872-C037198C01F1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6D94584-FC48-4EE0-8003-B92062665BA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E63B7CD-7A8B-4A42-BE41-BD9A96541008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9F693D5-9294-4474-A756-189C6FF787A6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39FD53A-B783-49C5-B744-28BAA1279719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B699FF5-BC91-4728-8B7F-ECCA1123AAD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779AF87-3212-43E5-8C82-CC2F06F1A9FD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BD9116-F02D-44EF-92B2-EC79B4AA0DAC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629708-8023-4787-88C3-440C8B6191D7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C837DF-E820-4CC3-A78D-B9C0C035C2FA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53A7A79-69E3-4DED-9E7C-57A5D1FF6FE9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22609ED-FAAD-454F-A523-01969FE7EEFF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03BBC69-521C-42C4-83CE-88EF974D2F9D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9813353-FAE8-4D2E-B91D-24279BD7FA86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634F52-0487-4633-B307-F78CA08ED18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8660D76-1605-4D2F-9DBC-F3FF2074C863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4ABBAA5-AA83-42CA-B81E-6F5631F10B99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EA1D98C-105F-46FF-8C58-B0F494B2905C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58F7572-9372-4030-BAAC-2FF311BBF32C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A64F840-CB15-45FD-BB37-F2F3B9FFBB0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0420A29-A382-4FD6-BE37-54268F896F13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9D8E2EB-C56C-4F52-B99D-A29C418FA5DD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2503B0C-AAC0-4886-A7E7-410E4499B80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9EF45C0-7A38-4E70-820E-049DBB43EC7E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9FF52C6-672E-4D44-A62F-4BD05063DD1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A81D39-9F32-4593-92E4-93DF28FC74F4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B91636A-C179-4241-83EB-BB78D3DB3A82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281C05B-F330-49F8-A4BB-9840131FD23F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5DCA50-93AA-47E9-B048-C59F3E112298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350EC6F-43C4-4C0B-BE44-8675A62092E9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531B261-3F4D-414F-9770-5F924E101183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0482AA6-BDFF-4D2C-8B63-AD031C1132CF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1ED97C1-83BC-4089-AF63-80E8073FCCB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05BE3AC-8798-4FEF-82E5-A7F0DD02EB6F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A01ADFF-6737-492B-ACD4-5A69381989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244425B-E2FC-4E3E-A726-DD9666E645F5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B195A84-B1B1-442E-B9FD-193878252495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0D58D65-7E27-414C-BE66-88E4A320FCF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292C5D2-CEAC-4CC4-8D39-382D7F64FA3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C1278D9-1841-4957-BAFC-86549656016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C3E661C-E3AC-49A4-9196-63E5A4FAD0E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80885D3-058D-4A58-B777-743B5D1E05E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BA24768-3FB8-4A30-8BC4-B948F830E24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787B6D-2C50-464F-90E9-E268EBEAFEBE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8EF0E34-DDAC-495A-9135-53FC22B634E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4B4F57E-8879-49A3-8C51-0102F1B897C4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7" name="Oval 136">
            <a:extLst>
              <a:ext uri="{FF2B5EF4-FFF2-40B4-BE49-F238E27FC236}">
                <a16:creationId xmlns:a16="http://schemas.microsoft.com/office/drawing/2014/main" id="{BB869597-FB38-45C9-89F2-F14C0ADC74C9}"/>
              </a:ext>
            </a:extLst>
          </p:cNvPr>
          <p:cNvSpPr/>
          <p:nvPr/>
        </p:nvSpPr>
        <p:spPr>
          <a:xfrm>
            <a:off x="3754427" y="2312113"/>
            <a:ext cx="1008112" cy="1008112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38" name="Elbow Connector 5">
            <a:extLst>
              <a:ext uri="{FF2B5EF4-FFF2-40B4-BE49-F238E27FC236}">
                <a16:creationId xmlns:a16="http://schemas.microsoft.com/office/drawing/2014/main" id="{C6620A44-DE44-435A-9B72-579511C99AFA}"/>
              </a:ext>
            </a:extLst>
          </p:cNvPr>
          <p:cNvCxnSpPr>
            <a:cxnSpLocks/>
            <a:stCxn id="141" idx="0"/>
            <a:endCxn id="137" idx="0"/>
          </p:cNvCxnSpPr>
          <p:nvPr/>
        </p:nvCxnSpPr>
        <p:spPr>
          <a:xfrm rot="16200000" flipH="1">
            <a:off x="3193837" y="1247468"/>
            <a:ext cx="15957" cy="2113333"/>
          </a:xfrm>
          <a:prstGeom prst="bentConnector3">
            <a:avLst>
              <a:gd name="adj1" fmla="val -1432600"/>
            </a:avLst>
          </a:prstGeom>
          <a:ln w="19050">
            <a:solidFill>
              <a:schemeClr val="accent4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9" name="Chart 7">
            <a:extLst>
              <a:ext uri="{FF2B5EF4-FFF2-40B4-BE49-F238E27FC236}">
                <a16:creationId xmlns:a16="http://schemas.microsoft.com/office/drawing/2014/main" id="{303F68C5-5EC3-4DDB-B1F3-0A82D7A2B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3474811"/>
              </p:ext>
            </p:extLst>
          </p:nvPr>
        </p:nvGraphicFramePr>
        <p:xfrm>
          <a:off x="630250" y="213847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1" name="TextBox 140">
            <a:extLst>
              <a:ext uri="{FF2B5EF4-FFF2-40B4-BE49-F238E27FC236}">
                <a16:creationId xmlns:a16="http://schemas.microsoft.com/office/drawing/2014/main" id="{BE2FCF5F-3C25-461D-9477-CBAF2D6F2112}"/>
              </a:ext>
            </a:extLst>
          </p:cNvPr>
          <p:cNvSpPr txBox="1"/>
          <p:nvPr/>
        </p:nvSpPr>
        <p:spPr>
          <a:xfrm>
            <a:off x="1461150" y="2296156"/>
            <a:ext cx="136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USA</a:t>
            </a:r>
          </a:p>
        </p:txBody>
      </p:sp>
      <p:cxnSp>
        <p:nvCxnSpPr>
          <p:cNvPr id="144" name="Elbow Connector 97">
            <a:extLst>
              <a:ext uri="{FF2B5EF4-FFF2-40B4-BE49-F238E27FC236}">
                <a16:creationId xmlns:a16="http://schemas.microsoft.com/office/drawing/2014/main" id="{41ABC3CE-3251-46C9-812F-CC9F3B1764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4767" y="2823440"/>
            <a:ext cx="331246" cy="2930481"/>
          </a:xfrm>
          <a:prstGeom prst="bentConnector3">
            <a:avLst>
              <a:gd name="adj1" fmla="val 169012"/>
            </a:avLst>
          </a:prstGeom>
          <a:ln w="19050">
            <a:solidFill>
              <a:schemeClr val="accent1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2C3C5118-9E8B-421A-A7C8-F47C4AD4E41A}"/>
              </a:ext>
            </a:extLst>
          </p:cNvPr>
          <p:cNvSpPr/>
          <p:nvPr/>
        </p:nvSpPr>
        <p:spPr>
          <a:xfrm>
            <a:off x="5719192" y="2248162"/>
            <a:ext cx="1008112" cy="100811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49" name="Elbow Connector 117">
            <a:extLst>
              <a:ext uri="{FF2B5EF4-FFF2-40B4-BE49-F238E27FC236}">
                <a16:creationId xmlns:a16="http://schemas.microsoft.com/office/drawing/2014/main" id="{F4EC5A19-F497-4452-9F4C-E17A01AD0C19}"/>
              </a:ext>
            </a:extLst>
          </p:cNvPr>
          <p:cNvCxnSpPr>
            <a:cxnSpLocks/>
            <a:stCxn id="153" idx="0"/>
            <a:endCxn id="148" idx="0"/>
          </p:cNvCxnSpPr>
          <p:nvPr/>
        </p:nvCxnSpPr>
        <p:spPr>
          <a:xfrm rot="16200000" flipV="1">
            <a:off x="8121684" y="349726"/>
            <a:ext cx="47994" cy="3844866"/>
          </a:xfrm>
          <a:prstGeom prst="bentConnector3">
            <a:avLst>
              <a:gd name="adj1" fmla="val 576310"/>
            </a:avLst>
          </a:prstGeom>
          <a:ln w="19050">
            <a:solidFill>
              <a:schemeClr val="accent3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19">
            <a:extLst>
              <a:ext uri="{FF2B5EF4-FFF2-40B4-BE49-F238E27FC236}">
                <a16:creationId xmlns:a16="http://schemas.microsoft.com/office/drawing/2014/main" id="{FB08BEA9-70BD-4A6E-81E5-B4D4D63B5F2D}"/>
              </a:ext>
            </a:extLst>
          </p:cNvPr>
          <p:cNvCxnSpPr>
            <a:cxnSpLocks/>
          </p:cNvCxnSpPr>
          <p:nvPr/>
        </p:nvCxnSpPr>
        <p:spPr>
          <a:xfrm rot="5400000">
            <a:off x="8809624" y="3251252"/>
            <a:ext cx="390227" cy="2133839"/>
          </a:xfrm>
          <a:prstGeom prst="bentConnector3">
            <a:avLst>
              <a:gd name="adj1" fmla="val 158581"/>
            </a:avLst>
          </a:prstGeom>
          <a:ln w="19050">
            <a:solidFill>
              <a:schemeClr val="accent2">
                <a:alpha val="69000"/>
              </a:schemeClr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6545549-E3C2-44B1-9F19-F3741AFF2AA6}"/>
              </a:ext>
            </a:extLst>
          </p:cNvPr>
          <p:cNvSpPr txBox="1"/>
          <p:nvPr/>
        </p:nvSpPr>
        <p:spPr>
          <a:xfrm>
            <a:off x="9384114" y="2296156"/>
            <a:ext cx="136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Europe</a:t>
            </a:r>
          </a:p>
        </p:txBody>
      </p:sp>
      <p:graphicFrame>
        <p:nvGraphicFramePr>
          <p:cNvPr id="159" name="Chart 7">
            <a:extLst>
              <a:ext uri="{FF2B5EF4-FFF2-40B4-BE49-F238E27FC236}">
                <a16:creationId xmlns:a16="http://schemas.microsoft.com/office/drawing/2014/main" id="{53102C37-AF86-48BE-B4B8-6A02965479F3}"/>
              </a:ext>
            </a:extLst>
          </p:cNvPr>
          <p:cNvGraphicFramePr/>
          <p:nvPr/>
        </p:nvGraphicFramePr>
        <p:xfrm>
          <a:off x="10659043" y="2138477"/>
          <a:ext cx="924253" cy="9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280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Risk Mitigation Strategies</a:t>
            </a:r>
          </a:p>
        </p:txBody>
      </p:sp>
      <p:sp>
        <p:nvSpPr>
          <p:cNvPr id="18" name="사각형: 둥근 위쪽 모서리 6">
            <a:extLst>
              <a:ext uri="{FF2B5EF4-FFF2-40B4-BE49-F238E27FC236}">
                <a16:creationId xmlns:a16="http://schemas.microsoft.com/office/drawing/2014/main" id="{3026C100-ED2A-40B3-BC3C-64457022A353}"/>
              </a:ext>
            </a:extLst>
          </p:cNvPr>
          <p:cNvSpPr/>
          <p:nvPr/>
        </p:nvSpPr>
        <p:spPr>
          <a:xfrm rot="16200000">
            <a:off x="2671330" y="68088"/>
            <a:ext cx="1062000" cy="4550562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사각형: 둥근 위쪽 모서리 38">
            <a:extLst>
              <a:ext uri="{FF2B5EF4-FFF2-40B4-BE49-F238E27FC236}">
                <a16:creationId xmlns:a16="http://schemas.microsoft.com/office/drawing/2014/main" id="{51A5E2EF-2D4C-49B0-9A03-ABCBC3A7A7BF}"/>
              </a:ext>
            </a:extLst>
          </p:cNvPr>
          <p:cNvSpPr/>
          <p:nvPr/>
        </p:nvSpPr>
        <p:spPr>
          <a:xfrm rot="16200000">
            <a:off x="2315238" y="1484089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사각형: 둥근 위쪽 모서리 39">
            <a:extLst>
              <a:ext uri="{FF2B5EF4-FFF2-40B4-BE49-F238E27FC236}">
                <a16:creationId xmlns:a16="http://schemas.microsoft.com/office/drawing/2014/main" id="{DB470CCE-EA37-4123-8409-E0A59D87898A}"/>
              </a:ext>
            </a:extLst>
          </p:cNvPr>
          <p:cNvSpPr/>
          <p:nvPr/>
        </p:nvSpPr>
        <p:spPr>
          <a:xfrm rot="16200000">
            <a:off x="2315238" y="2544003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사각형: 둥근 위쪽 모서리 40">
            <a:extLst>
              <a:ext uri="{FF2B5EF4-FFF2-40B4-BE49-F238E27FC236}">
                <a16:creationId xmlns:a16="http://schemas.microsoft.com/office/drawing/2014/main" id="{0F7F6B50-3FE2-49A2-8584-CBEC5019D9C8}"/>
              </a:ext>
            </a:extLst>
          </p:cNvPr>
          <p:cNvSpPr/>
          <p:nvPr/>
        </p:nvSpPr>
        <p:spPr>
          <a:xfrm rot="16200000">
            <a:off x="2315238" y="3603917"/>
            <a:ext cx="1062000" cy="3838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6E05ED-7DA0-43EB-8EAE-56B1B6228928}"/>
              </a:ext>
            </a:extLst>
          </p:cNvPr>
          <p:cNvSpPr/>
          <p:nvPr/>
        </p:nvSpPr>
        <p:spPr>
          <a:xfrm>
            <a:off x="1045622" y="1911367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BD13E9-A172-4DAC-9631-430D98F55DB7}"/>
              </a:ext>
            </a:extLst>
          </p:cNvPr>
          <p:cNvSpPr/>
          <p:nvPr/>
        </p:nvSpPr>
        <p:spPr>
          <a:xfrm>
            <a:off x="1045622" y="2971282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5AC148-D905-4EA7-900B-6BED5651B17B}"/>
              </a:ext>
            </a:extLst>
          </p:cNvPr>
          <p:cNvSpPr/>
          <p:nvPr/>
        </p:nvSpPr>
        <p:spPr>
          <a:xfrm>
            <a:off x="1045622" y="4031195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52613B-A7E9-4633-997A-755AB0C4A0FA}"/>
              </a:ext>
            </a:extLst>
          </p:cNvPr>
          <p:cNvSpPr/>
          <p:nvPr/>
        </p:nvSpPr>
        <p:spPr>
          <a:xfrm>
            <a:off x="1045622" y="5091109"/>
            <a:ext cx="864000" cy="86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C18EE43C-47E2-425E-97DA-7BDD760A8953}"/>
              </a:ext>
            </a:extLst>
          </p:cNvPr>
          <p:cNvSpPr>
            <a:spLocks noChangeAspect="1"/>
          </p:cNvSpPr>
          <p:nvPr/>
        </p:nvSpPr>
        <p:spPr>
          <a:xfrm>
            <a:off x="1297075" y="3250789"/>
            <a:ext cx="369682" cy="32400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B7492B-F371-4491-A6FF-642C09358ADE}"/>
              </a:ext>
            </a:extLst>
          </p:cNvPr>
          <p:cNvSpPr/>
          <p:nvPr/>
        </p:nvSpPr>
        <p:spPr>
          <a:xfrm>
            <a:off x="4453904" y="4994574"/>
            <a:ext cx="838200" cy="1104900"/>
          </a:xfrm>
          <a:custGeom>
            <a:avLst/>
            <a:gdLst>
              <a:gd name="connsiteX0" fmla="*/ 117521 w 838200"/>
              <a:gd name="connsiteY0" fmla="*/ 577215 h 1104900"/>
              <a:gd name="connsiteX1" fmla="*/ 29891 w 838200"/>
              <a:gd name="connsiteY1" fmla="*/ 904875 h 1104900"/>
              <a:gd name="connsiteX2" fmla="*/ 7984 w 838200"/>
              <a:gd name="connsiteY2" fmla="*/ 949643 h 1104900"/>
              <a:gd name="connsiteX3" fmla="*/ 90851 w 838200"/>
              <a:gd name="connsiteY3" fmla="*/ 1094423 h 1104900"/>
              <a:gd name="connsiteX4" fmla="*/ 192769 w 838200"/>
              <a:gd name="connsiteY4" fmla="*/ 1097280 h 1104900"/>
              <a:gd name="connsiteX5" fmla="*/ 492806 w 838200"/>
              <a:gd name="connsiteY5" fmla="*/ 1102995 h 1104900"/>
              <a:gd name="connsiteX6" fmla="*/ 526144 w 838200"/>
              <a:gd name="connsiteY6" fmla="*/ 1105853 h 1104900"/>
              <a:gd name="connsiteX7" fmla="*/ 570912 w 838200"/>
              <a:gd name="connsiteY7" fmla="*/ 1061085 h 1104900"/>
              <a:gd name="connsiteX8" fmla="*/ 605202 w 838200"/>
              <a:gd name="connsiteY8" fmla="*/ 1031557 h 1104900"/>
              <a:gd name="connsiteX9" fmla="*/ 773794 w 838200"/>
              <a:gd name="connsiteY9" fmla="*/ 1045845 h 1104900"/>
              <a:gd name="connsiteX10" fmla="*/ 841421 w 838200"/>
              <a:gd name="connsiteY10" fmla="*/ 1002983 h 1104900"/>
              <a:gd name="connsiteX11" fmla="*/ 789987 w 838200"/>
              <a:gd name="connsiteY11" fmla="*/ 919163 h 1104900"/>
              <a:gd name="connsiteX12" fmla="*/ 720454 w 838200"/>
              <a:gd name="connsiteY12" fmla="*/ 871538 h 1104900"/>
              <a:gd name="connsiteX13" fmla="*/ 623299 w 838200"/>
              <a:gd name="connsiteY13" fmla="*/ 565785 h 1104900"/>
              <a:gd name="connsiteX14" fmla="*/ 674734 w 838200"/>
              <a:gd name="connsiteY14" fmla="*/ 110490 h 1104900"/>
              <a:gd name="connsiteX15" fmla="*/ 704262 w 838200"/>
              <a:gd name="connsiteY15" fmla="*/ 0 h 1104900"/>
              <a:gd name="connsiteX16" fmla="*/ 20366 w 838200"/>
              <a:gd name="connsiteY16" fmla="*/ 0 h 1104900"/>
              <a:gd name="connsiteX17" fmla="*/ 117521 w 838200"/>
              <a:gd name="connsiteY17" fmla="*/ 577215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38200" h="1104900">
                <a:moveTo>
                  <a:pt x="117521" y="577215"/>
                </a:moveTo>
                <a:cubicBezTo>
                  <a:pt x="120379" y="695325"/>
                  <a:pt x="101329" y="806768"/>
                  <a:pt x="29891" y="904875"/>
                </a:cubicBezTo>
                <a:cubicBezTo>
                  <a:pt x="20366" y="918210"/>
                  <a:pt x="13699" y="934403"/>
                  <a:pt x="7984" y="949643"/>
                </a:cubicBezTo>
                <a:cubicBezTo>
                  <a:pt x="-16781" y="1019175"/>
                  <a:pt x="17509" y="1079182"/>
                  <a:pt x="90851" y="1094423"/>
                </a:cubicBezTo>
                <a:cubicBezTo>
                  <a:pt x="125141" y="1101090"/>
                  <a:pt x="159431" y="1102995"/>
                  <a:pt x="192769" y="1097280"/>
                </a:cubicBezTo>
                <a:cubicBezTo>
                  <a:pt x="292781" y="1082993"/>
                  <a:pt x="393746" y="1082993"/>
                  <a:pt x="492806" y="1102995"/>
                </a:cubicBezTo>
                <a:cubicBezTo>
                  <a:pt x="503284" y="1104900"/>
                  <a:pt x="514714" y="1105853"/>
                  <a:pt x="526144" y="1105853"/>
                </a:cubicBezTo>
                <a:cubicBezTo>
                  <a:pt x="567102" y="1106805"/>
                  <a:pt x="573769" y="1100138"/>
                  <a:pt x="570912" y="1061085"/>
                </a:cubicBezTo>
                <a:cubicBezTo>
                  <a:pt x="569006" y="1032510"/>
                  <a:pt x="578531" y="1027748"/>
                  <a:pt x="605202" y="1031557"/>
                </a:cubicBezTo>
                <a:cubicBezTo>
                  <a:pt x="661399" y="1040130"/>
                  <a:pt x="717596" y="1045845"/>
                  <a:pt x="773794" y="1045845"/>
                </a:cubicBezTo>
                <a:cubicBezTo>
                  <a:pt x="819514" y="1044893"/>
                  <a:pt x="838564" y="1033463"/>
                  <a:pt x="841421" y="1002983"/>
                </a:cubicBezTo>
                <a:cubicBezTo>
                  <a:pt x="846184" y="959168"/>
                  <a:pt x="829039" y="930593"/>
                  <a:pt x="789987" y="919163"/>
                </a:cubicBezTo>
                <a:cubicBezTo>
                  <a:pt x="760459" y="911543"/>
                  <a:pt x="737599" y="895350"/>
                  <a:pt x="720454" y="871538"/>
                </a:cubicBezTo>
                <a:cubicBezTo>
                  <a:pt x="654732" y="780098"/>
                  <a:pt x="607106" y="682943"/>
                  <a:pt x="623299" y="565785"/>
                </a:cubicBezTo>
                <a:cubicBezTo>
                  <a:pt x="643301" y="414338"/>
                  <a:pt x="651874" y="260985"/>
                  <a:pt x="674734" y="110490"/>
                </a:cubicBezTo>
                <a:cubicBezTo>
                  <a:pt x="680449" y="71438"/>
                  <a:pt x="690926" y="35243"/>
                  <a:pt x="704262" y="0"/>
                </a:cubicBezTo>
                <a:lnTo>
                  <a:pt x="20366" y="0"/>
                </a:lnTo>
                <a:cubicBezTo>
                  <a:pt x="82279" y="186690"/>
                  <a:pt x="111806" y="381000"/>
                  <a:pt x="117521" y="57721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0558379-9C5F-4D33-B21D-0165E00359C6}"/>
              </a:ext>
            </a:extLst>
          </p:cNvPr>
          <p:cNvSpPr/>
          <p:nvPr/>
        </p:nvSpPr>
        <p:spPr>
          <a:xfrm>
            <a:off x="7487980" y="4987688"/>
            <a:ext cx="876300" cy="1190625"/>
          </a:xfrm>
          <a:custGeom>
            <a:avLst/>
            <a:gdLst>
              <a:gd name="connsiteX0" fmla="*/ 199072 w 876300"/>
              <a:gd name="connsiteY0" fmla="*/ 361950 h 1190625"/>
              <a:gd name="connsiteX1" fmla="*/ 263843 w 876300"/>
              <a:gd name="connsiteY1" fmla="*/ 594360 h 1190625"/>
              <a:gd name="connsiteX2" fmla="*/ 296228 w 876300"/>
              <a:gd name="connsiteY2" fmla="*/ 702945 h 1190625"/>
              <a:gd name="connsiteX3" fmla="*/ 323850 w 876300"/>
              <a:gd name="connsiteY3" fmla="*/ 898207 h 1190625"/>
              <a:gd name="connsiteX4" fmla="*/ 290513 w 876300"/>
              <a:gd name="connsiteY4" fmla="*/ 965835 h 1190625"/>
              <a:gd name="connsiteX5" fmla="*/ 231458 w 876300"/>
              <a:gd name="connsiteY5" fmla="*/ 1045845 h 1190625"/>
              <a:gd name="connsiteX6" fmla="*/ 279083 w 876300"/>
              <a:gd name="connsiteY6" fmla="*/ 1165860 h 1190625"/>
              <a:gd name="connsiteX7" fmla="*/ 435293 w 876300"/>
              <a:gd name="connsiteY7" fmla="*/ 1192530 h 1190625"/>
              <a:gd name="connsiteX8" fmla="*/ 753428 w 876300"/>
              <a:gd name="connsiteY8" fmla="*/ 1170623 h 1190625"/>
              <a:gd name="connsiteX9" fmla="*/ 839153 w 876300"/>
              <a:gd name="connsiteY9" fmla="*/ 1162050 h 1190625"/>
              <a:gd name="connsiteX10" fmla="*/ 878205 w 876300"/>
              <a:gd name="connsiteY10" fmla="*/ 1102995 h 1190625"/>
              <a:gd name="connsiteX11" fmla="*/ 826770 w 876300"/>
              <a:gd name="connsiteY11" fmla="*/ 1023938 h 1190625"/>
              <a:gd name="connsiteX12" fmla="*/ 678180 w 876300"/>
              <a:gd name="connsiteY12" fmla="*/ 703897 h 1190625"/>
              <a:gd name="connsiteX13" fmla="*/ 674370 w 876300"/>
              <a:gd name="connsiteY13" fmla="*/ 627697 h 1190625"/>
              <a:gd name="connsiteX14" fmla="*/ 577215 w 876300"/>
              <a:gd name="connsiteY14" fmla="*/ 139065 h 1190625"/>
              <a:gd name="connsiteX15" fmla="*/ 543878 w 876300"/>
              <a:gd name="connsiteY15" fmla="*/ 0 h 1190625"/>
              <a:gd name="connsiteX16" fmla="*/ 0 w 876300"/>
              <a:gd name="connsiteY16" fmla="*/ 0 h 1190625"/>
              <a:gd name="connsiteX17" fmla="*/ 199072 w 876300"/>
              <a:gd name="connsiteY17" fmla="*/ 36195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76300" h="1190625">
                <a:moveTo>
                  <a:pt x="199072" y="361950"/>
                </a:moveTo>
                <a:cubicBezTo>
                  <a:pt x="233363" y="436245"/>
                  <a:pt x="250508" y="515303"/>
                  <a:pt x="263843" y="594360"/>
                </a:cubicBezTo>
                <a:cubicBezTo>
                  <a:pt x="270510" y="631507"/>
                  <a:pt x="280035" y="668655"/>
                  <a:pt x="296228" y="702945"/>
                </a:cubicBezTo>
                <a:cubicBezTo>
                  <a:pt x="324803" y="765810"/>
                  <a:pt x="328613" y="831532"/>
                  <a:pt x="323850" y="898207"/>
                </a:cubicBezTo>
                <a:cubicBezTo>
                  <a:pt x="322897" y="924878"/>
                  <a:pt x="307658" y="945832"/>
                  <a:pt x="290513" y="965835"/>
                </a:cubicBezTo>
                <a:cubicBezTo>
                  <a:pt x="268605" y="991553"/>
                  <a:pt x="244793" y="1014413"/>
                  <a:pt x="231458" y="1045845"/>
                </a:cubicBezTo>
                <a:cubicBezTo>
                  <a:pt x="205740" y="1102995"/>
                  <a:pt x="220980" y="1142048"/>
                  <a:pt x="279083" y="1165860"/>
                </a:cubicBezTo>
                <a:cubicBezTo>
                  <a:pt x="328613" y="1186815"/>
                  <a:pt x="381953" y="1190625"/>
                  <a:pt x="435293" y="1192530"/>
                </a:cubicBezTo>
                <a:cubicBezTo>
                  <a:pt x="541972" y="1195388"/>
                  <a:pt x="647700" y="1183005"/>
                  <a:pt x="753428" y="1170623"/>
                </a:cubicBezTo>
                <a:cubicBezTo>
                  <a:pt x="782003" y="1167765"/>
                  <a:pt x="811530" y="1167765"/>
                  <a:pt x="839153" y="1162050"/>
                </a:cubicBezTo>
                <a:cubicBezTo>
                  <a:pt x="875347" y="1155382"/>
                  <a:pt x="883920" y="1139190"/>
                  <a:pt x="878205" y="1102995"/>
                </a:cubicBezTo>
                <a:cubicBezTo>
                  <a:pt x="872490" y="1068705"/>
                  <a:pt x="852488" y="1044893"/>
                  <a:pt x="826770" y="1023938"/>
                </a:cubicBezTo>
                <a:cubicBezTo>
                  <a:pt x="726758" y="941070"/>
                  <a:pt x="676275" y="834390"/>
                  <a:pt x="678180" y="703897"/>
                </a:cubicBezTo>
                <a:cubicBezTo>
                  <a:pt x="678180" y="678180"/>
                  <a:pt x="676275" y="652463"/>
                  <a:pt x="674370" y="627697"/>
                </a:cubicBezTo>
                <a:cubicBezTo>
                  <a:pt x="660083" y="461010"/>
                  <a:pt x="618172" y="300038"/>
                  <a:pt x="577215" y="139065"/>
                </a:cubicBezTo>
                <a:cubicBezTo>
                  <a:pt x="565785" y="92393"/>
                  <a:pt x="554355" y="46672"/>
                  <a:pt x="543878" y="0"/>
                </a:cubicBezTo>
                <a:lnTo>
                  <a:pt x="0" y="0"/>
                </a:lnTo>
                <a:cubicBezTo>
                  <a:pt x="74295" y="115253"/>
                  <a:pt x="140970" y="236220"/>
                  <a:pt x="199072" y="36195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23E567D-795B-44B8-BD27-31BCB299A9B9}"/>
              </a:ext>
            </a:extLst>
          </p:cNvPr>
          <p:cNvSpPr/>
          <p:nvPr/>
        </p:nvSpPr>
        <p:spPr>
          <a:xfrm>
            <a:off x="3874195" y="3903785"/>
            <a:ext cx="4152900" cy="1093647"/>
          </a:xfrm>
          <a:custGeom>
            <a:avLst/>
            <a:gdLst>
              <a:gd name="connsiteX0" fmla="*/ 6668 w 4152900"/>
              <a:gd name="connsiteY0" fmla="*/ 648653 h 1057275"/>
              <a:gd name="connsiteX1" fmla="*/ 58103 w 4152900"/>
              <a:gd name="connsiteY1" fmla="*/ 617220 h 1057275"/>
              <a:gd name="connsiteX2" fmla="*/ 206693 w 4152900"/>
              <a:gd name="connsiteY2" fmla="*/ 402907 h 1057275"/>
              <a:gd name="connsiteX3" fmla="*/ 280035 w 4152900"/>
              <a:gd name="connsiteY3" fmla="*/ 181928 h 1057275"/>
              <a:gd name="connsiteX4" fmla="*/ 315278 w 4152900"/>
              <a:gd name="connsiteY4" fmla="*/ 85725 h 1057275"/>
              <a:gd name="connsiteX5" fmla="*/ 331470 w 4152900"/>
              <a:gd name="connsiteY5" fmla="*/ 71438 h 1057275"/>
              <a:gd name="connsiteX6" fmla="*/ 347663 w 4152900"/>
              <a:gd name="connsiteY6" fmla="*/ 90488 h 1057275"/>
              <a:gd name="connsiteX7" fmla="*/ 361950 w 4152900"/>
              <a:gd name="connsiteY7" fmla="*/ 159067 h 1057275"/>
              <a:gd name="connsiteX8" fmla="*/ 574358 w 4152900"/>
              <a:gd name="connsiteY8" fmla="*/ 987742 h 1057275"/>
              <a:gd name="connsiteX9" fmla="*/ 599123 w 4152900"/>
              <a:gd name="connsiteY9" fmla="*/ 1056323 h 1057275"/>
              <a:gd name="connsiteX10" fmla="*/ 1283970 w 4152900"/>
              <a:gd name="connsiteY10" fmla="*/ 1056323 h 1057275"/>
              <a:gd name="connsiteX11" fmla="*/ 1400175 w 4152900"/>
              <a:gd name="connsiteY11" fmla="*/ 882015 h 1057275"/>
              <a:gd name="connsiteX12" fmla="*/ 1508760 w 4152900"/>
              <a:gd name="connsiteY12" fmla="*/ 768667 h 1057275"/>
              <a:gd name="connsiteX13" fmla="*/ 1689735 w 4152900"/>
              <a:gd name="connsiteY13" fmla="*/ 706755 h 1057275"/>
              <a:gd name="connsiteX14" fmla="*/ 1968818 w 4152900"/>
              <a:gd name="connsiteY14" fmla="*/ 701040 h 1057275"/>
              <a:gd name="connsiteX15" fmla="*/ 2546985 w 4152900"/>
              <a:gd name="connsiteY15" fmla="*/ 502920 h 1057275"/>
              <a:gd name="connsiteX16" fmla="*/ 2591753 w 4152900"/>
              <a:gd name="connsiteY16" fmla="*/ 518160 h 1057275"/>
              <a:gd name="connsiteX17" fmla="*/ 2619375 w 4152900"/>
              <a:gd name="connsiteY17" fmla="*/ 582930 h 1057275"/>
              <a:gd name="connsiteX18" fmla="*/ 2704148 w 4152900"/>
              <a:gd name="connsiteY18" fmla="*/ 965835 h 1057275"/>
              <a:gd name="connsiteX19" fmla="*/ 2703195 w 4152900"/>
              <a:gd name="connsiteY19" fmla="*/ 1057275 h 1057275"/>
              <a:gd name="connsiteX20" fmla="*/ 3198495 w 4152900"/>
              <a:gd name="connsiteY20" fmla="*/ 1057275 h 1057275"/>
              <a:gd name="connsiteX21" fmla="*/ 3264218 w 4152900"/>
              <a:gd name="connsiteY21" fmla="*/ 647700 h 1057275"/>
              <a:gd name="connsiteX22" fmla="*/ 3283268 w 4152900"/>
              <a:gd name="connsiteY22" fmla="*/ 620078 h 1057275"/>
              <a:gd name="connsiteX23" fmla="*/ 3325178 w 4152900"/>
              <a:gd name="connsiteY23" fmla="*/ 632460 h 1057275"/>
              <a:gd name="connsiteX24" fmla="*/ 3356610 w 4152900"/>
              <a:gd name="connsiteY24" fmla="*/ 686753 h 1057275"/>
              <a:gd name="connsiteX25" fmla="*/ 3460433 w 4152900"/>
              <a:gd name="connsiteY25" fmla="*/ 852488 h 1057275"/>
              <a:gd name="connsiteX26" fmla="*/ 3610928 w 4152900"/>
              <a:gd name="connsiteY26" fmla="*/ 1057275 h 1057275"/>
              <a:gd name="connsiteX27" fmla="*/ 4154805 w 4152900"/>
              <a:gd name="connsiteY27" fmla="*/ 1057275 h 1057275"/>
              <a:gd name="connsiteX28" fmla="*/ 4009073 w 4152900"/>
              <a:gd name="connsiteY28" fmla="*/ 368617 h 1057275"/>
              <a:gd name="connsiteX29" fmla="*/ 3931920 w 4152900"/>
              <a:gd name="connsiteY29" fmla="*/ 0 h 1057275"/>
              <a:gd name="connsiteX30" fmla="*/ 244793 w 4152900"/>
              <a:gd name="connsiteY30" fmla="*/ 0 h 1057275"/>
              <a:gd name="connsiteX31" fmla="*/ 23813 w 4152900"/>
              <a:gd name="connsiteY31" fmla="*/ 591503 h 1057275"/>
              <a:gd name="connsiteX32" fmla="*/ 0 w 4152900"/>
              <a:gd name="connsiteY32" fmla="*/ 632460 h 1057275"/>
              <a:gd name="connsiteX33" fmla="*/ 0 w 4152900"/>
              <a:gd name="connsiteY33" fmla="*/ 638175 h 1057275"/>
              <a:gd name="connsiteX34" fmla="*/ 6668 w 4152900"/>
              <a:gd name="connsiteY34" fmla="*/ 648653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152900" h="1057275">
                <a:moveTo>
                  <a:pt x="6668" y="648653"/>
                </a:moveTo>
                <a:cubicBezTo>
                  <a:pt x="20955" y="660082"/>
                  <a:pt x="42863" y="630555"/>
                  <a:pt x="58103" y="617220"/>
                </a:cubicBezTo>
                <a:cubicBezTo>
                  <a:pt x="124778" y="559117"/>
                  <a:pt x="171450" y="483870"/>
                  <a:pt x="206693" y="402907"/>
                </a:cubicBezTo>
                <a:cubicBezTo>
                  <a:pt x="239078" y="331470"/>
                  <a:pt x="263843" y="258128"/>
                  <a:pt x="280035" y="181928"/>
                </a:cubicBezTo>
                <a:cubicBezTo>
                  <a:pt x="287655" y="147638"/>
                  <a:pt x="297180" y="115253"/>
                  <a:pt x="315278" y="85725"/>
                </a:cubicBezTo>
                <a:cubicBezTo>
                  <a:pt x="319088" y="79057"/>
                  <a:pt x="322898" y="71438"/>
                  <a:pt x="331470" y="71438"/>
                </a:cubicBezTo>
                <a:cubicBezTo>
                  <a:pt x="342900" y="71438"/>
                  <a:pt x="345758" y="80963"/>
                  <a:pt x="347663" y="90488"/>
                </a:cubicBezTo>
                <a:cubicBezTo>
                  <a:pt x="353378" y="113347"/>
                  <a:pt x="358140" y="135255"/>
                  <a:pt x="361950" y="159067"/>
                </a:cubicBezTo>
                <a:cubicBezTo>
                  <a:pt x="401003" y="443865"/>
                  <a:pt x="470535" y="719138"/>
                  <a:pt x="574358" y="987742"/>
                </a:cubicBezTo>
                <a:cubicBezTo>
                  <a:pt x="582930" y="1010603"/>
                  <a:pt x="591503" y="1033463"/>
                  <a:pt x="599123" y="1056323"/>
                </a:cubicBezTo>
                <a:lnTo>
                  <a:pt x="1283970" y="1056323"/>
                </a:lnTo>
                <a:cubicBezTo>
                  <a:pt x="1309688" y="991553"/>
                  <a:pt x="1347788" y="932497"/>
                  <a:pt x="1400175" y="882015"/>
                </a:cubicBezTo>
                <a:cubicBezTo>
                  <a:pt x="1437323" y="845820"/>
                  <a:pt x="1471613" y="806767"/>
                  <a:pt x="1508760" y="768667"/>
                </a:cubicBezTo>
                <a:cubicBezTo>
                  <a:pt x="1558290" y="717232"/>
                  <a:pt x="1624013" y="710565"/>
                  <a:pt x="1689735" y="706755"/>
                </a:cubicBezTo>
                <a:cubicBezTo>
                  <a:pt x="1783080" y="701992"/>
                  <a:pt x="1875473" y="708660"/>
                  <a:pt x="1968818" y="701040"/>
                </a:cubicBezTo>
                <a:cubicBezTo>
                  <a:pt x="2179320" y="683895"/>
                  <a:pt x="2371725" y="620078"/>
                  <a:pt x="2546985" y="502920"/>
                </a:cubicBezTo>
                <a:cubicBezTo>
                  <a:pt x="2574608" y="484822"/>
                  <a:pt x="2583180" y="489585"/>
                  <a:pt x="2591753" y="518160"/>
                </a:cubicBezTo>
                <a:cubicBezTo>
                  <a:pt x="2598420" y="540067"/>
                  <a:pt x="2607945" y="561975"/>
                  <a:pt x="2619375" y="582930"/>
                </a:cubicBezTo>
                <a:cubicBezTo>
                  <a:pt x="2684145" y="702945"/>
                  <a:pt x="2704148" y="831532"/>
                  <a:pt x="2704148" y="965835"/>
                </a:cubicBezTo>
                <a:cubicBezTo>
                  <a:pt x="2704148" y="996315"/>
                  <a:pt x="2704148" y="1026795"/>
                  <a:pt x="2703195" y="1057275"/>
                </a:cubicBezTo>
                <a:lnTo>
                  <a:pt x="3198495" y="1057275"/>
                </a:lnTo>
                <a:cubicBezTo>
                  <a:pt x="3228023" y="922020"/>
                  <a:pt x="3252788" y="785813"/>
                  <a:pt x="3264218" y="647700"/>
                </a:cubicBezTo>
                <a:cubicBezTo>
                  <a:pt x="3265170" y="634365"/>
                  <a:pt x="3268980" y="622935"/>
                  <a:pt x="3283268" y="620078"/>
                </a:cubicBezTo>
                <a:cubicBezTo>
                  <a:pt x="3299460" y="617220"/>
                  <a:pt x="3315653" y="616267"/>
                  <a:pt x="3325178" y="632460"/>
                </a:cubicBezTo>
                <a:cubicBezTo>
                  <a:pt x="3336608" y="650557"/>
                  <a:pt x="3348038" y="667703"/>
                  <a:pt x="3356610" y="686753"/>
                </a:cubicBezTo>
                <a:cubicBezTo>
                  <a:pt x="3382328" y="747713"/>
                  <a:pt x="3418523" y="802005"/>
                  <a:pt x="3460433" y="852488"/>
                </a:cubicBezTo>
                <a:cubicBezTo>
                  <a:pt x="3513773" y="918210"/>
                  <a:pt x="3564255" y="986790"/>
                  <a:pt x="3610928" y="1057275"/>
                </a:cubicBezTo>
                <a:lnTo>
                  <a:pt x="4154805" y="1057275"/>
                </a:lnTo>
                <a:cubicBezTo>
                  <a:pt x="4102418" y="828675"/>
                  <a:pt x="4059555" y="597217"/>
                  <a:pt x="4009073" y="368617"/>
                </a:cubicBezTo>
                <a:cubicBezTo>
                  <a:pt x="3982403" y="245745"/>
                  <a:pt x="3948113" y="124778"/>
                  <a:pt x="3931920" y="0"/>
                </a:cubicBezTo>
                <a:lnTo>
                  <a:pt x="244793" y="0"/>
                </a:lnTo>
                <a:cubicBezTo>
                  <a:pt x="207645" y="205740"/>
                  <a:pt x="131445" y="402907"/>
                  <a:pt x="23813" y="591503"/>
                </a:cubicBezTo>
                <a:cubicBezTo>
                  <a:pt x="16193" y="603885"/>
                  <a:pt x="1905" y="619125"/>
                  <a:pt x="0" y="632460"/>
                </a:cubicBezTo>
                <a:lnTo>
                  <a:pt x="0" y="638175"/>
                </a:lnTo>
                <a:cubicBezTo>
                  <a:pt x="953" y="641985"/>
                  <a:pt x="2858" y="645795"/>
                  <a:pt x="6668" y="64865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CA7F024-454B-4430-9702-6AADE56B84BE}"/>
              </a:ext>
            </a:extLst>
          </p:cNvPr>
          <p:cNvSpPr/>
          <p:nvPr/>
        </p:nvSpPr>
        <p:spPr>
          <a:xfrm>
            <a:off x="4234240" y="1134080"/>
            <a:ext cx="5762625" cy="1743075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2625" h="1743075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44980" y="818210"/>
                  <a:pt x="1654493" y="780110"/>
                </a:cubicBezTo>
                <a:cubicBezTo>
                  <a:pt x="1560195" y="741057"/>
                  <a:pt x="1462088" y="713435"/>
                  <a:pt x="1360170" y="703910"/>
                </a:cubicBezTo>
                <a:cubicBezTo>
                  <a:pt x="1197293" y="689622"/>
                  <a:pt x="1042035" y="717245"/>
                  <a:pt x="894398" y="783920"/>
                </a:cubicBezTo>
                <a:cubicBezTo>
                  <a:pt x="661035" y="890600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EB73A7E-4A05-4C93-9A13-195FA3FB1103}"/>
              </a:ext>
            </a:extLst>
          </p:cNvPr>
          <p:cNvSpPr/>
          <p:nvPr/>
        </p:nvSpPr>
        <p:spPr>
          <a:xfrm>
            <a:off x="6394000" y="4988640"/>
            <a:ext cx="676275" cy="1209675"/>
          </a:xfrm>
          <a:custGeom>
            <a:avLst/>
            <a:gdLst>
              <a:gd name="connsiteX0" fmla="*/ 647257 w 676275"/>
              <a:gd name="connsiteY0" fmla="*/ 1192530 h 1209675"/>
              <a:gd name="connsiteX1" fmla="*/ 679642 w 676275"/>
              <a:gd name="connsiteY1" fmla="*/ 1157287 h 1209675"/>
              <a:gd name="connsiteX2" fmla="*/ 643447 w 676275"/>
              <a:gd name="connsiteY2" fmla="*/ 1059180 h 1209675"/>
              <a:gd name="connsiteX3" fmla="*/ 567247 w 676275"/>
              <a:gd name="connsiteY3" fmla="*/ 989647 h 1209675"/>
              <a:gd name="connsiteX4" fmla="*/ 529147 w 676275"/>
              <a:gd name="connsiteY4" fmla="*/ 772478 h 1209675"/>
              <a:gd name="connsiteX5" fmla="*/ 567247 w 676275"/>
              <a:gd name="connsiteY5" fmla="*/ 637222 h 1209675"/>
              <a:gd name="connsiteX6" fmla="*/ 569152 w 676275"/>
              <a:gd name="connsiteY6" fmla="*/ 621030 h 1209675"/>
              <a:gd name="connsiteX7" fmla="*/ 665355 w 676275"/>
              <a:gd name="connsiteY7" fmla="*/ 68580 h 1209675"/>
              <a:gd name="connsiteX8" fmla="*/ 680595 w 676275"/>
              <a:gd name="connsiteY8" fmla="*/ 0 h 1209675"/>
              <a:gd name="connsiteX9" fmla="*/ 185295 w 676275"/>
              <a:gd name="connsiteY9" fmla="*/ 0 h 1209675"/>
              <a:gd name="connsiteX10" fmla="*/ 165292 w 676275"/>
              <a:gd name="connsiteY10" fmla="*/ 453390 h 1209675"/>
              <a:gd name="connsiteX11" fmla="*/ 155767 w 676275"/>
              <a:gd name="connsiteY11" fmla="*/ 719138 h 1209675"/>
              <a:gd name="connsiteX12" fmla="*/ 129097 w 676275"/>
              <a:gd name="connsiteY12" fmla="*/ 886778 h 1209675"/>
              <a:gd name="connsiteX13" fmla="*/ 105285 w 676275"/>
              <a:gd name="connsiteY13" fmla="*/ 916305 h 1209675"/>
              <a:gd name="connsiteX14" fmla="*/ 510 w 676275"/>
              <a:gd name="connsiteY14" fmla="*/ 1100137 h 1209675"/>
              <a:gd name="connsiteX15" fmla="*/ 21465 w 676275"/>
              <a:gd name="connsiteY15" fmla="*/ 1143953 h 1209675"/>
              <a:gd name="connsiteX16" fmla="*/ 176722 w 676275"/>
              <a:gd name="connsiteY16" fmla="*/ 1219200 h 1209675"/>
              <a:gd name="connsiteX17" fmla="*/ 532005 w 676275"/>
              <a:gd name="connsiteY17" fmla="*/ 1219200 h 1209675"/>
              <a:gd name="connsiteX18" fmla="*/ 598680 w 676275"/>
              <a:gd name="connsiteY18" fmla="*/ 1201103 h 1209675"/>
              <a:gd name="connsiteX19" fmla="*/ 647257 w 676275"/>
              <a:gd name="connsiteY19" fmla="*/ 119253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6275" h="1209675">
                <a:moveTo>
                  <a:pt x="647257" y="1192530"/>
                </a:moveTo>
                <a:cubicBezTo>
                  <a:pt x="671070" y="1193483"/>
                  <a:pt x="681547" y="1180148"/>
                  <a:pt x="679642" y="1157287"/>
                </a:cubicBezTo>
                <a:cubicBezTo>
                  <a:pt x="677737" y="1121092"/>
                  <a:pt x="668212" y="1087755"/>
                  <a:pt x="643447" y="1059180"/>
                </a:cubicBezTo>
                <a:cubicBezTo>
                  <a:pt x="620587" y="1033462"/>
                  <a:pt x="593917" y="1011555"/>
                  <a:pt x="567247" y="989647"/>
                </a:cubicBezTo>
                <a:cubicBezTo>
                  <a:pt x="495810" y="927735"/>
                  <a:pt x="482475" y="854392"/>
                  <a:pt x="529147" y="772478"/>
                </a:cubicBezTo>
                <a:cubicBezTo>
                  <a:pt x="552960" y="729615"/>
                  <a:pt x="570105" y="686753"/>
                  <a:pt x="567247" y="637222"/>
                </a:cubicBezTo>
                <a:cubicBezTo>
                  <a:pt x="567247" y="631507"/>
                  <a:pt x="567247" y="625792"/>
                  <a:pt x="569152" y="621030"/>
                </a:cubicBezTo>
                <a:cubicBezTo>
                  <a:pt x="625350" y="441007"/>
                  <a:pt x="624397" y="251460"/>
                  <a:pt x="665355" y="68580"/>
                </a:cubicBezTo>
                <a:cubicBezTo>
                  <a:pt x="670117" y="45720"/>
                  <a:pt x="675832" y="22860"/>
                  <a:pt x="680595" y="0"/>
                </a:cubicBezTo>
                <a:lnTo>
                  <a:pt x="185295" y="0"/>
                </a:lnTo>
                <a:cubicBezTo>
                  <a:pt x="182437" y="151447"/>
                  <a:pt x="171960" y="301942"/>
                  <a:pt x="165292" y="453390"/>
                </a:cubicBezTo>
                <a:cubicBezTo>
                  <a:pt x="161482" y="541972"/>
                  <a:pt x="159577" y="630555"/>
                  <a:pt x="155767" y="719138"/>
                </a:cubicBezTo>
                <a:cubicBezTo>
                  <a:pt x="152910" y="775335"/>
                  <a:pt x="138622" y="830580"/>
                  <a:pt x="129097" y="886778"/>
                </a:cubicBezTo>
                <a:cubicBezTo>
                  <a:pt x="126240" y="901065"/>
                  <a:pt x="119572" y="909638"/>
                  <a:pt x="105285" y="916305"/>
                </a:cubicBezTo>
                <a:cubicBezTo>
                  <a:pt x="53850" y="939165"/>
                  <a:pt x="-6158" y="1044892"/>
                  <a:pt x="510" y="1100137"/>
                </a:cubicBezTo>
                <a:cubicBezTo>
                  <a:pt x="2415" y="1117283"/>
                  <a:pt x="10035" y="1132523"/>
                  <a:pt x="21465" y="1143953"/>
                </a:cubicBezTo>
                <a:cubicBezTo>
                  <a:pt x="64327" y="1188720"/>
                  <a:pt x="114810" y="1216342"/>
                  <a:pt x="176722" y="1219200"/>
                </a:cubicBezTo>
                <a:lnTo>
                  <a:pt x="532005" y="1219200"/>
                </a:lnTo>
                <a:cubicBezTo>
                  <a:pt x="554865" y="1217295"/>
                  <a:pt x="577725" y="1211580"/>
                  <a:pt x="598680" y="1201103"/>
                </a:cubicBezTo>
                <a:cubicBezTo>
                  <a:pt x="613920" y="1192530"/>
                  <a:pt x="631065" y="1192530"/>
                  <a:pt x="647257" y="119253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F2C1D44-75A7-4AAB-A73D-332C85C95780}"/>
              </a:ext>
            </a:extLst>
          </p:cNvPr>
          <p:cNvSpPr/>
          <p:nvPr/>
        </p:nvSpPr>
        <p:spPr>
          <a:xfrm>
            <a:off x="4118035" y="2873138"/>
            <a:ext cx="5610225" cy="1057275"/>
          </a:xfrm>
          <a:custGeom>
            <a:avLst/>
            <a:gdLst>
              <a:gd name="connsiteX0" fmla="*/ 3676650 w 5610225"/>
              <a:gd name="connsiteY0" fmla="*/ 693420 h 1057275"/>
              <a:gd name="connsiteX1" fmla="*/ 3679508 w 5610225"/>
              <a:gd name="connsiteY1" fmla="*/ 537210 h 1057275"/>
              <a:gd name="connsiteX2" fmla="*/ 3707130 w 5610225"/>
              <a:gd name="connsiteY2" fmla="*/ 521017 h 1057275"/>
              <a:gd name="connsiteX3" fmla="*/ 3951923 w 5610225"/>
              <a:gd name="connsiteY3" fmla="*/ 623888 h 1057275"/>
              <a:gd name="connsiteX4" fmla="*/ 4186238 w 5610225"/>
              <a:gd name="connsiteY4" fmla="*/ 641033 h 1057275"/>
              <a:gd name="connsiteX5" fmla="*/ 4285298 w 5610225"/>
              <a:gd name="connsiteY5" fmla="*/ 541020 h 1057275"/>
              <a:gd name="connsiteX6" fmla="*/ 4287203 w 5610225"/>
              <a:gd name="connsiteY6" fmla="*/ 361950 h 1057275"/>
              <a:gd name="connsiteX7" fmla="*/ 4330065 w 5610225"/>
              <a:gd name="connsiteY7" fmla="*/ 312420 h 1057275"/>
              <a:gd name="connsiteX8" fmla="*/ 4591050 w 5610225"/>
              <a:gd name="connsiteY8" fmla="*/ 200978 h 1057275"/>
              <a:gd name="connsiteX9" fmla="*/ 4659630 w 5610225"/>
              <a:gd name="connsiteY9" fmla="*/ 208597 h 1057275"/>
              <a:gd name="connsiteX10" fmla="*/ 4672013 w 5610225"/>
              <a:gd name="connsiteY10" fmla="*/ 228600 h 1057275"/>
              <a:gd name="connsiteX11" fmla="*/ 4927283 w 5610225"/>
              <a:gd name="connsiteY11" fmla="*/ 368617 h 1057275"/>
              <a:gd name="connsiteX12" fmla="*/ 5003483 w 5610225"/>
              <a:gd name="connsiteY12" fmla="*/ 398145 h 1057275"/>
              <a:gd name="connsiteX13" fmla="*/ 5200650 w 5610225"/>
              <a:gd name="connsiteY13" fmla="*/ 657225 h 1057275"/>
              <a:gd name="connsiteX14" fmla="*/ 5283518 w 5610225"/>
              <a:gd name="connsiteY14" fmla="*/ 761047 h 1057275"/>
              <a:gd name="connsiteX15" fmla="*/ 5305425 w 5610225"/>
              <a:gd name="connsiteY15" fmla="*/ 781050 h 1057275"/>
              <a:gd name="connsiteX16" fmla="*/ 5348288 w 5610225"/>
              <a:gd name="connsiteY16" fmla="*/ 771525 h 1057275"/>
              <a:gd name="connsiteX17" fmla="*/ 5342573 w 5610225"/>
              <a:gd name="connsiteY17" fmla="*/ 743903 h 1057275"/>
              <a:gd name="connsiteX18" fmla="*/ 5166360 w 5610225"/>
              <a:gd name="connsiteY18" fmla="*/ 465772 h 1057275"/>
              <a:gd name="connsiteX19" fmla="*/ 5102543 w 5610225"/>
              <a:gd name="connsiteY19" fmla="*/ 376238 h 1057275"/>
              <a:gd name="connsiteX20" fmla="*/ 5074920 w 5610225"/>
              <a:gd name="connsiteY20" fmla="*/ 327660 h 1057275"/>
              <a:gd name="connsiteX21" fmla="*/ 5091113 w 5610225"/>
              <a:gd name="connsiteY21" fmla="*/ 312420 h 1057275"/>
              <a:gd name="connsiteX22" fmla="*/ 5143500 w 5610225"/>
              <a:gd name="connsiteY22" fmla="*/ 333375 h 1057275"/>
              <a:gd name="connsiteX23" fmla="*/ 5334953 w 5610225"/>
              <a:gd name="connsiteY23" fmla="*/ 385763 h 1057275"/>
              <a:gd name="connsiteX24" fmla="*/ 5455920 w 5610225"/>
              <a:gd name="connsiteY24" fmla="*/ 344805 h 1057275"/>
              <a:gd name="connsiteX25" fmla="*/ 5335905 w 5610225"/>
              <a:gd name="connsiteY25" fmla="*/ 318135 h 1057275"/>
              <a:gd name="connsiteX26" fmla="*/ 5175885 w 5610225"/>
              <a:gd name="connsiteY26" fmla="*/ 242888 h 1057275"/>
              <a:gd name="connsiteX27" fmla="*/ 5159693 w 5610225"/>
              <a:gd name="connsiteY27" fmla="*/ 213360 h 1057275"/>
              <a:gd name="connsiteX28" fmla="*/ 5188268 w 5610225"/>
              <a:gd name="connsiteY28" fmla="*/ 200978 h 1057275"/>
              <a:gd name="connsiteX29" fmla="*/ 5400675 w 5610225"/>
              <a:gd name="connsiteY29" fmla="*/ 122872 h 1057275"/>
              <a:gd name="connsiteX30" fmla="*/ 5496878 w 5610225"/>
              <a:gd name="connsiteY30" fmla="*/ 78105 h 1057275"/>
              <a:gd name="connsiteX31" fmla="*/ 5615940 w 5610225"/>
              <a:gd name="connsiteY31" fmla="*/ 0 h 1057275"/>
              <a:gd name="connsiteX32" fmla="*/ 115253 w 5610225"/>
              <a:gd name="connsiteY32" fmla="*/ 0 h 1057275"/>
              <a:gd name="connsiteX33" fmla="*/ 108585 w 5610225"/>
              <a:gd name="connsiteY33" fmla="*/ 15240 h 1057275"/>
              <a:gd name="connsiteX34" fmla="*/ 19050 w 5610225"/>
              <a:gd name="connsiteY34" fmla="*/ 626745 h 1057275"/>
              <a:gd name="connsiteX35" fmla="*/ 0 w 5610225"/>
              <a:gd name="connsiteY35" fmla="*/ 1057275 h 1057275"/>
              <a:gd name="connsiteX36" fmla="*/ 3689985 w 5610225"/>
              <a:gd name="connsiteY36" fmla="*/ 1057275 h 1057275"/>
              <a:gd name="connsiteX37" fmla="*/ 3685223 w 5610225"/>
              <a:gd name="connsiteY37" fmla="*/ 1015365 h 1057275"/>
              <a:gd name="connsiteX38" fmla="*/ 3676650 w 5610225"/>
              <a:gd name="connsiteY38" fmla="*/ 69342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10225" h="1057275">
                <a:moveTo>
                  <a:pt x="3676650" y="693420"/>
                </a:moveTo>
                <a:cubicBezTo>
                  <a:pt x="3677603" y="641985"/>
                  <a:pt x="3679508" y="588645"/>
                  <a:pt x="3679508" y="537210"/>
                </a:cubicBezTo>
                <a:cubicBezTo>
                  <a:pt x="3679508" y="513397"/>
                  <a:pt x="3687128" y="511492"/>
                  <a:pt x="3707130" y="521017"/>
                </a:cubicBezTo>
                <a:cubicBezTo>
                  <a:pt x="3786188" y="561022"/>
                  <a:pt x="3865245" y="601028"/>
                  <a:pt x="3951923" y="623888"/>
                </a:cubicBezTo>
                <a:cubicBezTo>
                  <a:pt x="4028123" y="643890"/>
                  <a:pt x="4107180" y="650558"/>
                  <a:pt x="4186238" y="641033"/>
                </a:cubicBezTo>
                <a:cubicBezTo>
                  <a:pt x="4257675" y="632460"/>
                  <a:pt x="4278630" y="611505"/>
                  <a:pt x="4285298" y="541020"/>
                </a:cubicBezTo>
                <a:cubicBezTo>
                  <a:pt x="4291013" y="481013"/>
                  <a:pt x="4294823" y="421958"/>
                  <a:pt x="4287203" y="361950"/>
                </a:cubicBezTo>
                <a:cubicBezTo>
                  <a:pt x="4282440" y="323850"/>
                  <a:pt x="4292918" y="312420"/>
                  <a:pt x="4330065" y="312420"/>
                </a:cubicBezTo>
                <a:cubicBezTo>
                  <a:pt x="4432935" y="311467"/>
                  <a:pt x="4520565" y="278130"/>
                  <a:pt x="4591050" y="200978"/>
                </a:cubicBezTo>
                <a:cubicBezTo>
                  <a:pt x="4616768" y="173355"/>
                  <a:pt x="4637723" y="178117"/>
                  <a:pt x="4659630" y="208597"/>
                </a:cubicBezTo>
                <a:cubicBezTo>
                  <a:pt x="4664393" y="214313"/>
                  <a:pt x="4668203" y="220980"/>
                  <a:pt x="4672013" y="228600"/>
                </a:cubicBezTo>
                <a:cubicBezTo>
                  <a:pt x="4719638" y="341947"/>
                  <a:pt x="4818698" y="366713"/>
                  <a:pt x="4927283" y="368617"/>
                </a:cubicBezTo>
                <a:cubicBezTo>
                  <a:pt x="4958715" y="369570"/>
                  <a:pt x="4981575" y="375285"/>
                  <a:pt x="5003483" y="398145"/>
                </a:cubicBezTo>
                <a:cubicBezTo>
                  <a:pt x="5079683" y="477203"/>
                  <a:pt x="5134928" y="571500"/>
                  <a:pt x="5200650" y="657225"/>
                </a:cubicBezTo>
                <a:cubicBezTo>
                  <a:pt x="5227320" y="692468"/>
                  <a:pt x="5254943" y="726757"/>
                  <a:pt x="5283518" y="761047"/>
                </a:cubicBezTo>
                <a:cubicBezTo>
                  <a:pt x="5289233" y="768668"/>
                  <a:pt x="5297805" y="775335"/>
                  <a:pt x="5305425" y="781050"/>
                </a:cubicBezTo>
                <a:cubicBezTo>
                  <a:pt x="5321618" y="790575"/>
                  <a:pt x="5335905" y="782003"/>
                  <a:pt x="5348288" y="771525"/>
                </a:cubicBezTo>
                <a:cubicBezTo>
                  <a:pt x="5361623" y="760095"/>
                  <a:pt x="5347335" y="750570"/>
                  <a:pt x="5342573" y="743903"/>
                </a:cubicBezTo>
                <a:cubicBezTo>
                  <a:pt x="5277803" y="654368"/>
                  <a:pt x="5220653" y="561975"/>
                  <a:pt x="5166360" y="465772"/>
                </a:cubicBezTo>
                <a:cubicBezTo>
                  <a:pt x="5148263" y="433388"/>
                  <a:pt x="5125403" y="404813"/>
                  <a:pt x="5102543" y="376238"/>
                </a:cubicBezTo>
                <a:cubicBezTo>
                  <a:pt x="5090160" y="361950"/>
                  <a:pt x="5079683" y="346710"/>
                  <a:pt x="5074920" y="327660"/>
                </a:cubicBezTo>
                <a:cubicBezTo>
                  <a:pt x="5071110" y="313372"/>
                  <a:pt x="5073968" y="304800"/>
                  <a:pt x="5091113" y="312420"/>
                </a:cubicBezTo>
                <a:cubicBezTo>
                  <a:pt x="5108258" y="320040"/>
                  <a:pt x="5125403" y="326708"/>
                  <a:pt x="5143500" y="333375"/>
                </a:cubicBezTo>
                <a:cubicBezTo>
                  <a:pt x="5205413" y="359092"/>
                  <a:pt x="5268278" y="381000"/>
                  <a:pt x="5334953" y="385763"/>
                </a:cubicBezTo>
                <a:cubicBezTo>
                  <a:pt x="5376863" y="386715"/>
                  <a:pt x="5419725" y="380047"/>
                  <a:pt x="5455920" y="344805"/>
                </a:cubicBezTo>
                <a:cubicBezTo>
                  <a:pt x="5415915" y="336233"/>
                  <a:pt x="5375910" y="327660"/>
                  <a:pt x="5335905" y="318135"/>
                </a:cubicBezTo>
                <a:cubicBezTo>
                  <a:pt x="5277803" y="303847"/>
                  <a:pt x="5220653" y="287655"/>
                  <a:pt x="5175885" y="242888"/>
                </a:cubicBezTo>
                <a:cubicBezTo>
                  <a:pt x="5167313" y="235267"/>
                  <a:pt x="5154930" y="226695"/>
                  <a:pt x="5159693" y="213360"/>
                </a:cubicBezTo>
                <a:cubicBezTo>
                  <a:pt x="5163503" y="200978"/>
                  <a:pt x="5177790" y="200978"/>
                  <a:pt x="5188268" y="200978"/>
                </a:cubicBezTo>
                <a:cubicBezTo>
                  <a:pt x="5266373" y="193358"/>
                  <a:pt x="5336858" y="169545"/>
                  <a:pt x="5400675" y="122872"/>
                </a:cubicBezTo>
                <a:cubicBezTo>
                  <a:pt x="5428298" y="101917"/>
                  <a:pt x="5463540" y="90488"/>
                  <a:pt x="5496878" y="78105"/>
                </a:cubicBezTo>
                <a:cubicBezTo>
                  <a:pt x="5542598" y="60008"/>
                  <a:pt x="5581650" y="34290"/>
                  <a:pt x="5615940" y="0"/>
                </a:cubicBezTo>
                <a:lnTo>
                  <a:pt x="115253" y="0"/>
                </a:lnTo>
                <a:cubicBezTo>
                  <a:pt x="113348" y="4763"/>
                  <a:pt x="111442" y="9525"/>
                  <a:pt x="108585" y="15240"/>
                </a:cubicBezTo>
                <a:cubicBezTo>
                  <a:pt x="25717" y="212408"/>
                  <a:pt x="953" y="415290"/>
                  <a:pt x="19050" y="626745"/>
                </a:cubicBezTo>
                <a:cubicBezTo>
                  <a:pt x="32385" y="774382"/>
                  <a:pt x="24765" y="918210"/>
                  <a:pt x="0" y="1057275"/>
                </a:cubicBezTo>
                <a:lnTo>
                  <a:pt x="3689985" y="1057275"/>
                </a:lnTo>
                <a:cubicBezTo>
                  <a:pt x="3688080" y="1042988"/>
                  <a:pt x="3686175" y="1029653"/>
                  <a:pt x="3685223" y="1015365"/>
                </a:cubicBezTo>
                <a:cubicBezTo>
                  <a:pt x="3673793" y="908685"/>
                  <a:pt x="3674745" y="801053"/>
                  <a:pt x="3676650" y="69342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AC8048D-674F-442A-8949-6F22EB37A62C}"/>
              </a:ext>
            </a:extLst>
          </p:cNvPr>
          <p:cNvSpPr/>
          <p:nvPr/>
        </p:nvSpPr>
        <p:spPr>
          <a:xfrm>
            <a:off x="4234240" y="1134081"/>
            <a:ext cx="5769013" cy="1747850"/>
          </a:xfrm>
          <a:custGeom>
            <a:avLst/>
            <a:gdLst>
              <a:gd name="connsiteX0" fmla="*/ 5513070 w 5762625"/>
              <a:gd name="connsiteY0" fmla="*/ 1731657 h 1743075"/>
              <a:gd name="connsiteX1" fmla="*/ 5724525 w 5762625"/>
              <a:gd name="connsiteY1" fmla="*/ 1415427 h 1743075"/>
              <a:gd name="connsiteX2" fmla="*/ 5714048 w 5762625"/>
              <a:gd name="connsiteY2" fmla="*/ 978230 h 1743075"/>
              <a:gd name="connsiteX3" fmla="*/ 5607368 w 5762625"/>
              <a:gd name="connsiteY3" fmla="*/ 775347 h 1743075"/>
              <a:gd name="connsiteX4" fmla="*/ 5571173 w 5762625"/>
              <a:gd name="connsiteY4" fmla="*/ 656285 h 1743075"/>
              <a:gd name="connsiteX5" fmla="*/ 5570220 w 5762625"/>
              <a:gd name="connsiteY5" fmla="*/ 640092 h 1743075"/>
              <a:gd name="connsiteX6" fmla="*/ 5384483 w 5762625"/>
              <a:gd name="connsiteY6" fmla="*/ 107645 h 1743075"/>
              <a:gd name="connsiteX7" fmla="*/ 5161598 w 5762625"/>
              <a:gd name="connsiteY7" fmla="*/ 965 h 1743075"/>
              <a:gd name="connsiteX8" fmla="*/ 5103495 w 5762625"/>
              <a:gd name="connsiteY8" fmla="*/ 99072 h 1743075"/>
              <a:gd name="connsiteX9" fmla="*/ 5159693 w 5762625"/>
              <a:gd name="connsiteY9" fmla="*/ 179082 h 1743075"/>
              <a:gd name="connsiteX10" fmla="*/ 5288280 w 5762625"/>
              <a:gd name="connsiteY10" fmla="*/ 487692 h 1743075"/>
              <a:gd name="connsiteX11" fmla="*/ 5365433 w 5762625"/>
              <a:gd name="connsiteY11" fmla="*/ 1005852 h 1743075"/>
              <a:gd name="connsiteX12" fmla="*/ 5373053 w 5762625"/>
              <a:gd name="connsiteY12" fmla="*/ 1027760 h 1743075"/>
              <a:gd name="connsiteX13" fmla="*/ 5343525 w 5762625"/>
              <a:gd name="connsiteY13" fmla="*/ 1240167 h 1743075"/>
              <a:gd name="connsiteX14" fmla="*/ 5093970 w 5762625"/>
              <a:gd name="connsiteY14" fmla="*/ 1311605 h 1743075"/>
              <a:gd name="connsiteX15" fmla="*/ 4958715 w 5762625"/>
              <a:gd name="connsiteY15" fmla="*/ 1229690 h 1743075"/>
              <a:gd name="connsiteX16" fmla="*/ 4588193 w 5762625"/>
              <a:gd name="connsiteY16" fmla="*/ 867740 h 1743075"/>
              <a:gd name="connsiteX17" fmla="*/ 4558665 w 5762625"/>
              <a:gd name="connsiteY17" fmla="*/ 823925 h 1743075"/>
              <a:gd name="connsiteX18" fmla="*/ 4413885 w 5762625"/>
              <a:gd name="connsiteY18" fmla="*/ 633425 h 1743075"/>
              <a:gd name="connsiteX19" fmla="*/ 4019550 w 5762625"/>
              <a:gd name="connsiteY19" fmla="*/ 540080 h 1743075"/>
              <a:gd name="connsiteX20" fmla="*/ 3741420 w 5762625"/>
              <a:gd name="connsiteY20" fmla="*/ 601040 h 1743075"/>
              <a:gd name="connsiteX21" fmla="*/ 3560445 w 5762625"/>
              <a:gd name="connsiteY21" fmla="*/ 615327 h 1743075"/>
              <a:gd name="connsiteX22" fmla="*/ 2866073 w 5762625"/>
              <a:gd name="connsiteY22" fmla="*/ 592467 h 1743075"/>
              <a:gd name="connsiteX23" fmla="*/ 2697480 w 5762625"/>
              <a:gd name="connsiteY23" fmla="*/ 609612 h 1743075"/>
              <a:gd name="connsiteX24" fmla="*/ 2586038 w 5762625"/>
              <a:gd name="connsiteY24" fmla="*/ 699147 h 1743075"/>
              <a:gd name="connsiteX25" fmla="*/ 2509838 w 5762625"/>
              <a:gd name="connsiteY25" fmla="*/ 750582 h 1743075"/>
              <a:gd name="connsiteX26" fmla="*/ 2319338 w 5762625"/>
              <a:gd name="connsiteY26" fmla="*/ 782015 h 1743075"/>
              <a:gd name="connsiteX27" fmla="*/ 1937385 w 5762625"/>
              <a:gd name="connsiteY27" fmla="*/ 827735 h 1743075"/>
              <a:gd name="connsiteX28" fmla="*/ 1654493 w 5762625"/>
              <a:gd name="connsiteY28" fmla="*/ 780110 h 1743075"/>
              <a:gd name="connsiteX29" fmla="*/ 1360170 w 5762625"/>
              <a:gd name="connsiteY29" fmla="*/ 703910 h 1743075"/>
              <a:gd name="connsiteX30" fmla="*/ 894398 w 5762625"/>
              <a:gd name="connsiteY30" fmla="*/ 783920 h 1743075"/>
              <a:gd name="connsiteX31" fmla="*/ 288608 w 5762625"/>
              <a:gd name="connsiteY31" fmla="*/ 1232547 h 1743075"/>
              <a:gd name="connsiteX32" fmla="*/ 0 w 5762625"/>
              <a:gd name="connsiteY32" fmla="*/ 1747850 h 1743075"/>
              <a:gd name="connsiteX33" fmla="*/ 5497830 w 5762625"/>
              <a:gd name="connsiteY33" fmla="*/ 1747850 h 1743075"/>
              <a:gd name="connsiteX34" fmla="*/ 5513070 w 5762625"/>
              <a:gd name="connsiteY34" fmla="*/ 1731657 h 1743075"/>
              <a:gd name="connsiteX0" fmla="*/ 5513070 w 5769013"/>
              <a:gd name="connsiteY0" fmla="*/ 1731657 h 1747850"/>
              <a:gd name="connsiteX1" fmla="*/ 5724525 w 5769013"/>
              <a:gd name="connsiteY1" fmla="*/ 1415427 h 1747850"/>
              <a:gd name="connsiteX2" fmla="*/ 5714048 w 5769013"/>
              <a:gd name="connsiteY2" fmla="*/ 978230 h 1747850"/>
              <a:gd name="connsiteX3" fmla="*/ 5607368 w 5769013"/>
              <a:gd name="connsiteY3" fmla="*/ 775347 h 1747850"/>
              <a:gd name="connsiteX4" fmla="*/ 5571173 w 5769013"/>
              <a:gd name="connsiteY4" fmla="*/ 656285 h 1747850"/>
              <a:gd name="connsiteX5" fmla="*/ 5570220 w 5769013"/>
              <a:gd name="connsiteY5" fmla="*/ 640092 h 1747850"/>
              <a:gd name="connsiteX6" fmla="*/ 5384483 w 5769013"/>
              <a:gd name="connsiteY6" fmla="*/ 107645 h 1747850"/>
              <a:gd name="connsiteX7" fmla="*/ 5161598 w 5769013"/>
              <a:gd name="connsiteY7" fmla="*/ 965 h 1747850"/>
              <a:gd name="connsiteX8" fmla="*/ 5103495 w 5769013"/>
              <a:gd name="connsiteY8" fmla="*/ 99072 h 1747850"/>
              <a:gd name="connsiteX9" fmla="*/ 5159693 w 5769013"/>
              <a:gd name="connsiteY9" fmla="*/ 179082 h 1747850"/>
              <a:gd name="connsiteX10" fmla="*/ 5288280 w 5769013"/>
              <a:gd name="connsiteY10" fmla="*/ 487692 h 1747850"/>
              <a:gd name="connsiteX11" fmla="*/ 5365433 w 5769013"/>
              <a:gd name="connsiteY11" fmla="*/ 1005852 h 1747850"/>
              <a:gd name="connsiteX12" fmla="*/ 5373053 w 5769013"/>
              <a:gd name="connsiteY12" fmla="*/ 1027760 h 1747850"/>
              <a:gd name="connsiteX13" fmla="*/ 5343525 w 5769013"/>
              <a:gd name="connsiteY13" fmla="*/ 1240167 h 1747850"/>
              <a:gd name="connsiteX14" fmla="*/ 5093970 w 5769013"/>
              <a:gd name="connsiteY14" fmla="*/ 1311605 h 1747850"/>
              <a:gd name="connsiteX15" fmla="*/ 4958715 w 5769013"/>
              <a:gd name="connsiteY15" fmla="*/ 1229690 h 1747850"/>
              <a:gd name="connsiteX16" fmla="*/ 4588193 w 5769013"/>
              <a:gd name="connsiteY16" fmla="*/ 867740 h 1747850"/>
              <a:gd name="connsiteX17" fmla="*/ 4558665 w 5769013"/>
              <a:gd name="connsiteY17" fmla="*/ 823925 h 1747850"/>
              <a:gd name="connsiteX18" fmla="*/ 4413885 w 5769013"/>
              <a:gd name="connsiteY18" fmla="*/ 633425 h 1747850"/>
              <a:gd name="connsiteX19" fmla="*/ 4019550 w 5769013"/>
              <a:gd name="connsiteY19" fmla="*/ 540080 h 1747850"/>
              <a:gd name="connsiteX20" fmla="*/ 3741420 w 5769013"/>
              <a:gd name="connsiteY20" fmla="*/ 601040 h 1747850"/>
              <a:gd name="connsiteX21" fmla="*/ 3560445 w 5769013"/>
              <a:gd name="connsiteY21" fmla="*/ 615327 h 1747850"/>
              <a:gd name="connsiteX22" fmla="*/ 2866073 w 5769013"/>
              <a:gd name="connsiteY22" fmla="*/ 592467 h 1747850"/>
              <a:gd name="connsiteX23" fmla="*/ 2697480 w 5769013"/>
              <a:gd name="connsiteY23" fmla="*/ 609612 h 1747850"/>
              <a:gd name="connsiteX24" fmla="*/ 2586038 w 5769013"/>
              <a:gd name="connsiteY24" fmla="*/ 699147 h 1747850"/>
              <a:gd name="connsiteX25" fmla="*/ 2509838 w 5769013"/>
              <a:gd name="connsiteY25" fmla="*/ 750582 h 1747850"/>
              <a:gd name="connsiteX26" fmla="*/ 2319338 w 5769013"/>
              <a:gd name="connsiteY26" fmla="*/ 782015 h 1747850"/>
              <a:gd name="connsiteX27" fmla="*/ 1937385 w 5769013"/>
              <a:gd name="connsiteY27" fmla="*/ 827735 h 1747850"/>
              <a:gd name="connsiteX28" fmla="*/ 1654493 w 5769013"/>
              <a:gd name="connsiteY28" fmla="*/ 780110 h 1747850"/>
              <a:gd name="connsiteX29" fmla="*/ 1333793 w 5769013"/>
              <a:gd name="connsiteY29" fmla="*/ 677533 h 1747850"/>
              <a:gd name="connsiteX30" fmla="*/ 894398 w 5769013"/>
              <a:gd name="connsiteY30" fmla="*/ 783920 h 1747850"/>
              <a:gd name="connsiteX31" fmla="*/ 288608 w 5769013"/>
              <a:gd name="connsiteY31" fmla="*/ 1232547 h 1747850"/>
              <a:gd name="connsiteX32" fmla="*/ 0 w 5769013"/>
              <a:gd name="connsiteY32" fmla="*/ 1747850 h 1747850"/>
              <a:gd name="connsiteX33" fmla="*/ 5497830 w 5769013"/>
              <a:gd name="connsiteY33" fmla="*/ 1747850 h 1747850"/>
              <a:gd name="connsiteX34" fmla="*/ 5513070 w 5769013"/>
              <a:gd name="connsiteY34" fmla="*/ 1731657 h 174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769013" h="1747850">
                <a:moveTo>
                  <a:pt x="5513070" y="1731657"/>
                </a:moveTo>
                <a:cubicBezTo>
                  <a:pt x="5597843" y="1635455"/>
                  <a:pt x="5674995" y="1534490"/>
                  <a:pt x="5724525" y="1415427"/>
                </a:cubicBezTo>
                <a:cubicBezTo>
                  <a:pt x="5785485" y="1267790"/>
                  <a:pt x="5785485" y="1122057"/>
                  <a:pt x="5714048" y="978230"/>
                </a:cubicBezTo>
                <a:cubicBezTo>
                  <a:pt x="5679758" y="909650"/>
                  <a:pt x="5645468" y="841070"/>
                  <a:pt x="5607368" y="775347"/>
                </a:cubicBezTo>
                <a:cubicBezTo>
                  <a:pt x="5586413" y="738200"/>
                  <a:pt x="5569268" y="700100"/>
                  <a:pt x="5571173" y="656285"/>
                </a:cubicBezTo>
                <a:cubicBezTo>
                  <a:pt x="5571173" y="650570"/>
                  <a:pt x="5571173" y="644855"/>
                  <a:pt x="5570220" y="640092"/>
                </a:cubicBezTo>
                <a:cubicBezTo>
                  <a:pt x="5524500" y="457212"/>
                  <a:pt x="5491163" y="269570"/>
                  <a:pt x="5384483" y="107645"/>
                </a:cubicBezTo>
                <a:cubicBezTo>
                  <a:pt x="5350193" y="54305"/>
                  <a:pt x="5223510" y="-8560"/>
                  <a:pt x="5161598" y="965"/>
                </a:cubicBezTo>
                <a:cubicBezTo>
                  <a:pt x="5117783" y="7632"/>
                  <a:pt x="5092065" y="51447"/>
                  <a:pt x="5103495" y="99072"/>
                </a:cubicBezTo>
                <a:cubicBezTo>
                  <a:pt x="5111115" y="133362"/>
                  <a:pt x="5133023" y="159080"/>
                  <a:pt x="5159693" y="179082"/>
                </a:cubicBezTo>
                <a:cubicBezTo>
                  <a:pt x="5261610" y="257187"/>
                  <a:pt x="5292090" y="365772"/>
                  <a:pt x="5288280" y="487692"/>
                </a:cubicBezTo>
                <a:cubicBezTo>
                  <a:pt x="5283518" y="664857"/>
                  <a:pt x="5290185" y="840117"/>
                  <a:pt x="5365433" y="1005852"/>
                </a:cubicBezTo>
                <a:cubicBezTo>
                  <a:pt x="5368290" y="1013472"/>
                  <a:pt x="5371148" y="1020140"/>
                  <a:pt x="5373053" y="1027760"/>
                </a:cubicBezTo>
                <a:cubicBezTo>
                  <a:pt x="5398770" y="1103960"/>
                  <a:pt x="5409248" y="1174445"/>
                  <a:pt x="5343525" y="1240167"/>
                </a:cubicBezTo>
                <a:cubicBezTo>
                  <a:pt x="5272088" y="1312557"/>
                  <a:pt x="5193030" y="1341132"/>
                  <a:pt x="5093970" y="1311605"/>
                </a:cubicBezTo>
                <a:cubicBezTo>
                  <a:pt x="5042535" y="1295412"/>
                  <a:pt x="4996815" y="1266837"/>
                  <a:pt x="4958715" y="1229690"/>
                </a:cubicBezTo>
                <a:cubicBezTo>
                  <a:pt x="4833938" y="1109675"/>
                  <a:pt x="4711065" y="988707"/>
                  <a:pt x="4588193" y="867740"/>
                </a:cubicBezTo>
                <a:cubicBezTo>
                  <a:pt x="4575810" y="855357"/>
                  <a:pt x="4564380" y="841070"/>
                  <a:pt x="4558665" y="823925"/>
                </a:cubicBezTo>
                <a:cubicBezTo>
                  <a:pt x="4531995" y="743915"/>
                  <a:pt x="4471988" y="689622"/>
                  <a:pt x="4413885" y="633425"/>
                </a:cubicBezTo>
                <a:cubicBezTo>
                  <a:pt x="4300538" y="522935"/>
                  <a:pt x="4164330" y="517220"/>
                  <a:pt x="4019550" y="540080"/>
                </a:cubicBezTo>
                <a:cubicBezTo>
                  <a:pt x="3925253" y="554367"/>
                  <a:pt x="3830955" y="569607"/>
                  <a:pt x="3741420" y="601040"/>
                </a:cubicBezTo>
                <a:cubicBezTo>
                  <a:pt x="3682365" y="621042"/>
                  <a:pt x="3621405" y="617232"/>
                  <a:pt x="3560445" y="615327"/>
                </a:cubicBezTo>
                <a:cubicBezTo>
                  <a:pt x="3328988" y="603897"/>
                  <a:pt x="3098483" y="581990"/>
                  <a:pt x="2866073" y="592467"/>
                </a:cubicBezTo>
                <a:cubicBezTo>
                  <a:pt x="2809875" y="595325"/>
                  <a:pt x="2752725" y="598182"/>
                  <a:pt x="2697480" y="609612"/>
                </a:cubicBezTo>
                <a:cubicBezTo>
                  <a:pt x="2646045" y="621042"/>
                  <a:pt x="2605088" y="645807"/>
                  <a:pt x="2586038" y="699147"/>
                </a:cubicBezTo>
                <a:cubicBezTo>
                  <a:pt x="2573655" y="735342"/>
                  <a:pt x="2542223" y="744867"/>
                  <a:pt x="2509838" y="750582"/>
                </a:cubicBezTo>
                <a:cubicBezTo>
                  <a:pt x="2446973" y="762965"/>
                  <a:pt x="2383155" y="771537"/>
                  <a:pt x="2319338" y="782015"/>
                </a:cubicBezTo>
                <a:cubicBezTo>
                  <a:pt x="2192655" y="803922"/>
                  <a:pt x="2065973" y="824877"/>
                  <a:pt x="1937385" y="827735"/>
                </a:cubicBezTo>
                <a:cubicBezTo>
                  <a:pt x="1839278" y="829640"/>
                  <a:pt x="1755092" y="805144"/>
                  <a:pt x="1654493" y="780110"/>
                </a:cubicBezTo>
                <a:cubicBezTo>
                  <a:pt x="1553894" y="755076"/>
                  <a:pt x="1435711" y="687058"/>
                  <a:pt x="1333793" y="677533"/>
                </a:cubicBezTo>
                <a:cubicBezTo>
                  <a:pt x="1170916" y="663245"/>
                  <a:pt x="1068595" y="691418"/>
                  <a:pt x="894398" y="783920"/>
                </a:cubicBezTo>
                <a:cubicBezTo>
                  <a:pt x="720201" y="876422"/>
                  <a:pt x="446722" y="1024902"/>
                  <a:pt x="288608" y="1232547"/>
                </a:cubicBezTo>
                <a:cubicBezTo>
                  <a:pt x="167640" y="1389710"/>
                  <a:pt x="78105" y="1565922"/>
                  <a:pt x="0" y="1747850"/>
                </a:cubicBezTo>
                <a:lnTo>
                  <a:pt x="5497830" y="1747850"/>
                </a:lnTo>
                <a:cubicBezTo>
                  <a:pt x="5502593" y="1743087"/>
                  <a:pt x="5508308" y="1737372"/>
                  <a:pt x="5513070" y="173165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6B4DA4-402E-40C2-92E9-5362D3DA8E4E}"/>
              </a:ext>
            </a:extLst>
          </p:cNvPr>
          <p:cNvGrpSpPr/>
          <p:nvPr/>
        </p:nvGrpSpPr>
        <p:grpSpPr>
          <a:xfrm>
            <a:off x="2048260" y="2016749"/>
            <a:ext cx="3581511" cy="483972"/>
            <a:chOff x="1280970" y="2069669"/>
            <a:chExt cx="3198831" cy="48397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712D13-37DD-4556-920A-54980FE1A5C6}"/>
                </a:ext>
              </a:extLst>
            </p:cNvPr>
            <p:cNvSpPr txBox="1"/>
            <p:nvPr/>
          </p:nvSpPr>
          <p:spPr>
            <a:xfrm>
              <a:off x="1280970" y="2069669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Overpriced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A1B638-5591-4B2E-9F22-6BE35BF4F5BF}"/>
                </a:ext>
              </a:extLst>
            </p:cNvPr>
            <p:cNvSpPr txBox="1"/>
            <p:nvPr/>
          </p:nvSpPr>
          <p:spPr>
            <a:xfrm>
              <a:off x="1280970" y="2276642"/>
              <a:ext cx="31759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Asking too much for the target market.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84FC4D-974A-4C53-B175-ADA7D738C8C4}"/>
              </a:ext>
            </a:extLst>
          </p:cNvPr>
          <p:cNvGrpSpPr/>
          <p:nvPr/>
        </p:nvGrpSpPr>
        <p:grpSpPr>
          <a:xfrm>
            <a:off x="2048263" y="3076662"/>
            <a:ext cx="3590043" cy="668638"/>
            <a:chOff x="1273350" y="2938497"/>
            <a:chExt cx="3206451" cy="66863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C722C9-5673-4D24-8A34-3529EA329E1A}"/>
                </a:ext>
              </a:extLst>
            </p:cNvPr>
            <p:cNvSpPr txBox="1"/>
            <p:nvPr/>
          </p:nvSpPr>
          <p:spPr>
            <a:xfrm>
              <a:off x="1273350" y="2938497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Insufficient Skills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DADEA8-50CF-4236-BD4D-8747A7593EF6}"/>
                </a:ext>
              </a:extLst>
            </p:cNvPr>
            <p:cNvSpPr txBox="1"/>
            <p:nvPr/>
          </p:nvSpPr>
          <p:spPr>
            <a:xfrm>
              <a:off x="1273350" y="3145470"/>
              <a:ext cx="3206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altLang="ko-KR" sz="1200" dirty="0">
                  <a:solidFill>
                    <a:schemeClr val="bg1"/>
                  </a:solidFill>
                  <a:cs typeface="Arial" pitchFamily="34" charset="0"/>
                </a:rPr>
                <a:t>Developing countries without proper education may lead to insufficient skills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4184F21-E74D-4C3C-B0E4-415839FC5E5F}"/>
              </a:ext>
            </a:extLst>
          </p:cNvPr>
          <p:cNvGrpSpPr/>
          <p:nvPr/>
        </p:nvGrpSpPr>
        <p:grpSpPr>
          <a:xfrm>
            <a:off x="2048260" y="4136570"/>
            <a:ext cx="3581511" cy="668639"/>
            <a:chOff x="1265730" y="3788973"/>
            <a:chExt cx="3198831" cy="66863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FF512E-565E-45A3-8704-588E802B50AC}"/>
                </a:ext>
              </a:extLst>
            </p:cNvPr>
            <p:cNvSpPr txBox="1"/>
            <p:nvPr/>
          </p:nvSpPr>
          <p:spPr>
            <a:xfrm>
              <a:off x="1265730" y="3788973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Insufficient Equipment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8E6C7E-8E41-48CF-AA7A-4B8C70AF75AE}"/>
                </a:ext>
              </a:extLst>
            </p:cNvPr>
            <p:cNvSpPr txBox="1"/>
            <p:nvPr/>
          </p:nvSpPr>
          <p:spPr>
            <a:xfrm>
              <a:off x="1265730" y="3995947"/>
              <a:ext cx="3198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Importing equipment and processes not having data sampling capabilities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E21E8C-8A25-427D-8236-4D1A70AB0252}"/>
              </a:ext>
            </a:extLst>
          </p:cNvPr>
          <p:cNvGrpSpPr/>
          <p:nvPr/>
        </p:nvGrpSpPr>
        <p:grpSpPr>
          <a:xfrm>
            <a:off x="2048260" y="5196494"/>
            <a:ext cx="2888106" cy="483972"/>
            <a:chOff x="1258110" y="4650181"/>
            <a:chExt cx="3221691" cy="48397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6798AF8-6463-4147-B73E-30F370060357}"/>
                </a:ext>
              </a:extLst>
            </p:cNvPr>
            <p:cNvSpPr txBox="1"/>
            <p:nvPr/>
          </p:nvSpPr>
          <p:spPr>
            <a:xfrm>
              <a:off x="1258110" y="4650181"/>
              <a:ext cx="319883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Over-Competitive market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796604-EDF1-4B38-903E-A11AA240F861}"/>
                </a:ext>
              </a:extLst>
            </p:cNvPr>
            <p:cNvSpPr txBox="1"/>
            <p:nvPr/>
          </p:nvSpPr>
          <p:spPr>
            <a:xfrm>
              <a:off x="1258110" y="4857154"/>
              <a:ext cx="32216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Expanding competition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Block Arc 11">
            <a:extLst>
              <a:ext uri="{FF2B5EF4-FFF2-40B4-BE49-F238E27FC236}">
                <a16:creationId xmlns:a16="http://schemas.microsoft.com/office/drawing/2014/main" id="{90D5E480-EF06-45D8-A2BB-1B69B25E8F62}"/>
              </a:ext>
            </a:extLst>
          </p:cNvPr>
          <p:cNvSpPr/>
          <p:nvPr/>
        </p:nvSpPr>
        <p:spPr>
          <a:xfrm rot="10800000">
            <a:off x="1282828" y="2090116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A874A17D-55CE-46F0-B1FA-0C19661BE4CD}"/>
              </a:ext>
            </a:extLst>
          </p:cNvPr>
          <p:cNvSpPr/>
          <p:nvPr/>
        </p:nvSpPr>
        <p:spPr>
          <a:xfrm rot="5400000">
            <a:off x="1241524" y="5245721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Oval 21">
            <a:extLst>
              <a:ext uri="{FF2B5EF4-FFF2-40B4-BE49-F238E27FC236}">
                <a16:creationId xmlns:a16="http://schemas.microsoft.com/office/drawing/2014/main" id="{C883A1EB-5521-495D-861E-0EE96B548CBE}"/>
              </a:ext>
            </a:extLst>
          </p:cNvPr>
          <p:cNvSpPr>
            <a:spLocks noChangeAspect="1"/>
          </p:cNvSpPr>
          <p:nvPr/>
        </p:nvSpPr>
        <p:spPr>
          <a:xfrm>
            <a:off x="1283710" y="4275069"/>
            <a:ext cx="369682" cy="32400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76717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Cash to cash cycle.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7465CC-0161-4533-8019-C7D70DA0596B}"/>
              </a:ext>
            </a:extLst>
          </p:cNvPr>
          <p:cNvGrpSpPr/>
          <p:nvPr/>
        </p:nvGrpSpPr>
        <p:grpSpPr>
          <a:xfrm>
            <a:off x="5453438" y="1776627"/>
            <a:ext cx="1289518" cy="4225084"/>
            <a:chOff x="3850310" y="1776627"/>
            <a:chExt cx="1289518" cy="4225084"/>
          </a:xfrm>
          <a:solidFill>
            <a:schemeClr val="bg1"/>
          </a:solidFill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4CDA3BFF-F8A3-4918-B507-D99B5F7A418E}"/>
                </a:ext>
              </a:extLst>
            </p:cNvPr>
            <p:cNvSpPr/>
            <p:nvPr/>
          </p:nvSpPr>
          <p:spPr>
            <a:xfrm rot="5400000">
              <a:off x="4231727" y="4278982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5AD12E1-61D4-41DF-ABF9-C67842F0493F}"/>
                </a:ext>
              </a:extLst>
            </p:cNvPr>
            <p:cNvSpPr/>
            <p:nvPr/>
          </p:nvSpPr>
          <p:spPr>
            <a:xfrm rot="5400000">
              <a:off x="4231727" y="2649728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D34101B9-F5D3-4407-B084-367B45709379}"/>
                </a:ext>
              </a:extLst>
            </p:cNvPr>
            <p:cNvSpPr/>
            <p:nvPr/>
          </p:nvSpPr>
          <p:spPr>
            <a:xfrm rot="5400000">
              <a:off x="3783044" y="3473147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6A2E478-D09D-49BD-AF51-D6C94A5C82AE}"/>
                </a:ext>
              </a:extLst>
            </p:cNvPr>
            <p:cNvSpPr/>
            <p:nvPr/>
          </p:nvSpPr>
          <p:spPr>
            <a:xfrm rot="5400000">
              <a:off x="3783044" y="1843893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F2058B0B-91E3-4C78-B113-6B2A89311811}"/>
                </a:ext>
              </a:extLst>
            </p:cNvPr>
            <p:cNvSpPr/>
            <p:nvPr/>
          </p:nvSpPr>
          <p:spPr>
            <a:xfrm rot="5400000">
              <a:off x="3783044" y="5093610"/>
              <a:ext cx="975367" cy="840835"/>
            </a:xfrm>
            <a:prstGeom prst="hexagon">
              <a:avLst/>
            </a:prstGeom>
            <a:grpFill/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E17BBB-F95F-471B-9324-9CECBC49283B}"/>
              </a:ext>
            </a:extLst>
          </p:cNvPr>
          <p:cNvSpPr txBox="1"/>
          <p:nvPr/>
        </p:nvSpPr>
        <p:spPr>
          <a:xfrm>
            <a:off x="675581" y="192985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40B185-6FFF-49C6-AA06-D507FB1B4EDB}"/>
              </a:ext>
            </a:extLst>
          </p:cNvPr>
          <p:cNvGrpSpPr/>
          <p:nvPr/>
        </p:nvGrpSpPr>
        <p:grpSpPr>
          <a:xfrm>
            <a:off x="1496241" y="1811936"/>
            <a:ext cx="3816435" cy="1015663"/>
            <a:chOff x="3017859" y="4283314"/>
            <a:chExt cx="1908852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457F9C-C58E-4B69-AF17-A9B30000B765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start-up cost estimation for this is </a:t>
              </a:r>
              <a:r>
                <a:rPr lang="en-ZA" sz="1400" b="1" u="sng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 873 164</a:t>
              </a:r>
            </a:p>
            <a:p>
              <a:r>
                <a:rPr lang="en-ZA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15% </a:t>
              </a:r>
              <a:r>
                <a:rPr lang="en-ZA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safety capital.</a:t>
              </a:r>
              <a:endParaRPr lang="en-ZA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en-ZA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Investment needed rounded to </a:t>
              </a:r>
              <a:r>
                <a:rPr lang="en-ZA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R 1 000 000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209525-C03C-4A28-8A02-837CC4ED6896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Start-up capital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901CA91-6479-4CD5-A78E-9378685D7E0B}"/>
              </a:ext>
            </a:extLst>
          </p:cNvPr>
          <p:cNvSpPr txBox="1"/>
          <p:nvPr/>
        </p:nvSpPr>
        <p:spPr>
          <a:xfrm>
            <a:off x="680369" y="3517383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4C851C-C5F4-4078-8467-DBE83595AD9B}"/>
              </a:ext>
            </a:extLst>
          </p:cNvPr>
          <p:cNvGrpSpPr/>
          <p:nvPr/>
        </p:nvGrpSpPr>
        <p:grpSpPr>
          <a:xfrm>
            <a:off x="1668001" y="3451388"/>
            <a:ext cx="3644675" cy="584776"/>
            <a:chOff x="3017859" y="4283314"/>
            <a:chExt cx="1908852" cy="584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811964-6460-46EF-8682-BFD0BDFA1715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 month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5996A5-FEF9-4668-8EAE-4AD0B3EE822A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Development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EDB098-BB29-4275-801B-168778A794BB}"/>
              </a:ext>
            </a:extLst>
          </p:cNvPr>
          <p:cNvSpPr txBox="1"/>
          <p:nvPr/>
        </p:nvSpPr>
        <p:spPr>
          <a:xfrm>
            <a:off x="675581" y="5086722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  <a:cs typeface="Arial" pitchFamily="34" charset="0"/>
              </a:rPr>
              <a:t>05</a:t>
            </a:r>
            <a:endParaRPr lang="ko-KR" altLang="en-US" sz="4000" b="1" dirty="0">
              <a:solidFill>
                <a:schemeClr val="accent6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C9F82B-D33B-4BA8-B262-AAF2D606D8B3}"/>
              </a:ext>
            </a:extLst>
          </p:cNvPr>
          <p:cNvGrpSpPr/>
          <p:nvPr/>
        </p:nvGrpSpPr>
        <p:grpSpPr>
          <a:xfrm>
            <a:off x="1668001" y="5090839"/>
            <a:ext cx="3644675" cy="584776"/>
            <a:chOff x="3017859" y="4283314"/>
            <a:chExt cx="1908852" cy="5847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58E12-85F2-47A8-B453-51E1F8DB0BFE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 months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D01CCD-AA48-4FC6-9729-57C49E686B53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Cash to Cash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51CA01C-4BFE-43A5-B002-82CA7BE7751D}"/>
              </a:ext>
            </a:extLst>
          </p:cNvPr>
          <p:cNvSpPr txBox="1"/>
          <p:nvPr/>
        </p:nvSpPr>
        <p:spPr>
          <a:xfrm>
            <a:off x="10609726" y="2739384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7F6B6D-322F-4690-95DD-68FBBEDC14A9}"/>
              </a:ext>
            </a:extLst>
          </p:cNvPr>
          <p:cNvGrpSpPr/>
          <p:nvPr/>
        </p:nvGrpSpPr>
        <p:grpSpPr>
          <a:xfrm>
            <a:off x="6916688" y="2631662"/>
            <a:ext cx="3629350" cy="1015663"/>
            <a:chOff x="3017859" y="4283314"/>
            <a:chExt cx="1908852" cy="1015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462235-9212-475D-83FF-A9A193200D3F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Consultation @ </a:t>
              </a:r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R5 000</a:t>
              </a:r>
            </a:p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Custom software @ </a:t>
              </a:r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R20 000</a:t>
              </a:r>
            </a:p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Monthly subscription @ </a:t>
              </a:r>
              <a:r>
                <a:rPr lang="en-US" altLang="ko-KR" sz="14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R3 500. </a:t>
              </a:r>
              <a:endParaRPr lang="ko-KR" altLang="en-US" sz="14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EA9F6E-2A9D-4E43-9E91-B907D9BE7678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Costing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897B2B-234A-42A4-89E8-0DE023B8F96F}"/>
              </a:ext>
            </a:extLst>
          </p:cNvPr>
          <p:cNvSpPr txBox="1"/>
          <p:nvPr/>
        </p:nvSpPr>
        <p:spPr>
          <a:xfrm>
            <a:off x="10609726" y="4378836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EBE2CF-02E8-4D37-A2EE-94599E2B308F}"/>
              </a:ext>
            </a:extLst>
          </p:cNvPr>
          <p:cNvGrpSpPr/>
          <p:nvPr/>
        </p:nvGrpSpPr>
        <p:grpSpPr>
          <a:xfrm>
            <a:off x="6916688" y="4271114"/>
            <a:ext cx="3629350" cy="584776"/>
            <a:chOff x="3017859" y="4283314"/>
            <a:chExt cx="1908852" cy="58477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CBD997-F020-4652-9999-F6140C428386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 months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F37582-CC20-4272-8D4E-33BE2F599061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Launch and logistics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16">
            <a:extLst>
              <a:ext uri="{FF2B5EF4-FFF2-40B4-BE49-F238E27FC236}">
                <a16:creationId xmlns:a16="http://schemas.microsoft.com/office/drawing/2014/main" id="{66A7B7E0-341B-426A-8616-34BEF23A7311}"/>
              </a:ext>
            </a:extLst>
          </p:cNvPr>
          <p:cNvSpPr/>
          <p:nvPr/>
        </p:nvSpPr>
        <p:spPr>
          <a:xfrm rot="2700000">
            <a:off x="6203480" y="446102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3A0DC59A-7E2E-4CCF-9C39-96C190AD3C1A}"/>
              </a:ext>
            </a:extLst>
          </p:cNvPr>
          <p:cNvSpPr/>
          <p:nvPr/>
        </p:nvSpPr>
        <p:spPr>
          <a:xfrm>
            <a:off x="5696517" y="3715204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4375B1B6-2ABE-4DDC-B03D-93538C294EE9}"/>
              </a:ext>
            </a:extLst>
          </p:cNvPr>
          <p:cNvSpPr/>
          <p:nvPr/>
        </p:nvSpPr>
        <p:spPr>
          <a:xfrm>
            <a:off x="6135350" y="2904618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36">
            <a:extLst>
              <a:ext uri="{FF2B5EF4-FFF2-40B4-BE49-F238E27FC236}">
                <a16:creationId xmlns:a16="http://schemas.microsoft.com/office/drawing/2014/main" id="{716B744C-16B5-4760-B954-089EDD3EF726}"/>
              </a:ext>
            </a:extLst>
          </p:cNvPr>
          <p:cNvSpPr>
            <a:spLocks noChangeAspect="1"/>
          </p:cNvSpPr>
          <p:nvPr/>
        </p:nvSpPr>
        <p:spPr>
          <a:xfrm>
            <a:off x="5700000" y="535748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CA54A5EF-20F2-4A67-8053-91A6F03697C4}"/>
              </a:ext>
            </a:extLst>
          </p:cNvPr>
          <p:cNvSpPr>
            <a:spLocks noChangeAspect="1"/>
          </p:cNvSpPr>
          <p:nvPr/>
        </p:nvSpPr>
        <p:spPr>
          <a:xfrm>
            <a:off x="5696517" y="209318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47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B35A76-2DB4-43E7-ACD8-C8FC8AE9AE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" name="Content Placeholder 3" descr="Calendar&#10;&#10;Description automatically generated">
            <a:extLst>
              <a:ext uri="{FF2B5EF4-FFF2-40B4-BE49-F238E27FC236}">
                <a16:creationId xmlns:a16="http://schemas.microsoft.com/office/drawing/2014/main" id="{AB19C653-957B-41BC-8A89-CFCB31B2D44F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572"/>
          <a:stretch/>
        </p:blipFill>
        <p:spPr>
          <a:xfrm>
            <a:off x="300990" y="1266825"/>
            <a:ext cx="5640706" cy="47947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C8F41FA-ED58-42F0-8F22-32272FC8C24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" r="5330" b="3"/>
          <a:stretch/>
        </p:blipFill>
        <p:spPr>
          <a:xfrm>
            <a:off x="6130289" y="1266825"/>
            <a:ext cx="5760721" cy="47947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225315-AD95-47FE-BE1B-F9A0749A7280}"/>
              </a:ext>
            </a:extLst>
          </p:cNvPr>
          <p:cNvSpPr txBox="1"/>
          <p:nvPr/>
        </p:nvSpPr>
        <p:spPr>
          <a:xfrm>
            <a:off x="3790951" y="202206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u="sng" dirty="0"/>
              <a:t>Five year forecast.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E3938-94B1-40E0-9C49-3EDA6BC530A6}"/>
              </a:ext>
            </a:extLst>
          </p:cNvPr>
          <p:cNvSpPr txBox="1"/>
          <p:nvPr/>
        </p:nvSpPr>
        <p:spPr>
          <a:xfrm>
            <a:off x="990600" y="1333500"/>
            <a:ext cx="38957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err="1"/>
              <a:t>Abstineatis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252479951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10">
      <a:dk1>
        <a:sysClr val="windowText" lastClr="000000"/>
      </a:dk1>
      <a:lt1>
        <a:sysClr val="window" lastClr="FFFFFF"/>
      </a:lt1>
      <a:dk2>
        <a:srgbClr val="3B3B3B"/>
      </a:dk2>
      <a:lt2>
        <a:srgbClr val="EEECE1"/>
      </a:lt2>
      <a:accent1>
        <a:srgbClr val="BB6C32"/>
      </a:accent1>
      <a:accent2>
        <a:srgbClr val="AF4F3F"/>
      </a:accent2>
      <a:accent3>
        <a:srgbClr val="F9C856"/>
      </a:accent3>
      <a:accent4>
        <a:srgbClr val="DCD574"/>
      </a:accent4>
      <a:accent5>
        <a:srgbClr val="BD6331"/>
      </a:accent5>
      <a:accent6>
        <a:srgbClr val="F9C85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0">
      <a:dk1>
        <a:sysClr val="windowText" lastClr="000000"/>
      </a:dk1>
      <a:lt1>
        <a:sysClr val="window" lastClr="FFFFFF"/>
      </a:lt1>
      <a:dk2>
        <a:srgbClr val="3B3B3B"/>
      </a:dk2>
      <a:lt2>
        <a:srgbClr val="EEECE1"/>
      </a:lt2>
      <a:accent1>
        <a:srgbClr val="BB6C32"/>
      </a:accent1>
      <a:accent2>
        <a:srgbClr val="AF4F3F"/>
      </a:accent2>
      <a:accent3>
        <a:srgbClr val="F9C856"/>
      </a:accent3>
      <a:accent4>
        <a:srgbClr val="DCD574"/>
      </a:accent4>
      <a:accent5>
        <a:srgbClr val="BD6331"/>
      </a:accent5>
      <a:accent6>
        <a:srgbClr val="F9C85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411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Hannes Piek</cp:lastModifiedBy>
  <cp:revision>201</cp:revision>
  <dcterms:created xsi:type="dcterms:W3CDTF">2019-01-14T06:35:35Z</dcterms:created>
  <dcterms:modified xsi:type="dcterms:W3CDTF">2020-11-04T11:02:32Z</dcterms:modified>
</cp:coreProperties>
</file>