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7"/>
  </p:notesMasterIdLst>
  <p:sldIdLst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Who are they?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Their market focus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Where do we fit in?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Who are they?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Their market focus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Where do we fit in?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B6418-9219-433F-8114-737FFCBABBA6}" type="datetimeFigureOut">
              <a:rPr lang="en-ZA" smtClean="0"/>
              <a:t>2020/11/03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938F5-5F68-423F-8DF6-305ED9FD85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176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err="1"/>
              <a:t>Celonis</a:t>
            </a:r>
            <a:endParaRPr lang="en-ZA" dirty="0"/>
          </a:p>
          <a:p>
            <a:r>
              <a:rPr lang="en-ZA" dirty="0"/>
              <a:t>UiPath</a:t>
            </a:r>
          </a:p>
          <a:p>
            <a:r>
              <a:rPr lang="en-ZA" dirty="0" err="1"/>
              <a:t>Minit</a:t>
            </a:r>
            <a:endParaRPr lang="en-ZA" dirty="0"/>
          </a:p>
          <a:p>
            <a:r>
              <a:rPr lang="en-ZA" dirty="0"/>
              <a:t>European and US market. Large companies</a:t>
            </a:r>
          </a:p>
          <a:p>
            <a:r>
              <a:rPr lang="en-ZA" dirty="0"/>
              <a:t>Focused on </a:t>
            </a:r>
            <a:r>
              <a:rPr lang="en-ZA" dirty="0" err="1"/>
              <a:t>devoleping</a:t>
            </a:r>
            <a:r>
              <a:rPr lang="en-ZA" dirty="0"/>
              <a:t> countries and smaller companies.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38F5-5F68-423F-8DF6-305ED9FD85DA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81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Short in skills </a:t>
            </a:r>
          </a:p>
          <a:p>
            <a:r>
              <a:rPr lang="en-ZA" dirty="0"/>
              <a:t>Import equipment</a:t>
            </a:r>
          </a:p>
          <a:p>
            <a:r>
              <a:rPr lang="en-ZA" dirty="0"/>
              <a:t>Overpriced for smaller companies</a:t>
            </a:r>
          </a:p>
          <a:p>
            <a:r>
              <a:rPr lang="en-ZA" dirty="0"/>
              <a:t>Larger companies expanding to include smaller companies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938F5-5F68-423F-8DF6-305ED9FD85D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055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Competition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24048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330F-2B48-4F6F-A693-B295CC3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Mitigating Risk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84C15-1152-40CA-804E-96396DA0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7B1B2-E763-42FB-86E6-73851046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720" y="1966357"/>
            <a:ext cx="8648560" cy="4123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{4029C02D-35D3-4D91-8DE8-E800D760790C}tf78438558_win32</Template>
  <TotalTime>8</TotalTime>
  <Words>53</Words>
  <Application>Microsoft Office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Competition</vt:lpstr>
      <vt:lpstr>Mitigating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</dc:title>
  <dc:creator>Hannes Piek</dc:creator>
  <cp:lastModifiedBy>Hannes Piek</cp:lastModifiedBy>
  <cp:revision>1</cp:revision>
  <dcterms:created xsi:type="dcterms:W3CDTF">2020-11-03T13:22:46Z</dcterms:created>
  <dcterms:modified xsi:type="dcterms:W3CDTF">2020-11-03T13:31:43Z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