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DBC34-9C4A-4DF2-BF1F-4F246CED3F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CA9085-C9A7-4B17-B65A-32084583F75D}">
      <dgm:prSet/>
      <dgm:spPr/>
      <dgm:t>
        <a:bodyPr/>
        <a:lstStyle/>
        <a:p>
          <a:r>
            <a:rPr lang="nl-NL"/>
            <a:t>JavaScript Object Notation</a:t>
          </a:r>
          <a:endParaRPr lang="en-US"/>
        </a:p>
      </dgm:t>
    </dgm:pt>
    <dgm:pt modelId="{3A3FE2BF-BFDA-4177-A323-5862DDEAF85E}" type="parTrans" cxnId="{EC32D997-686B-4252-9BD9-C0926E22014C}">
      <dgm:prSet/>
      <dgm:spPr/>
      <dgm:t>
        <a:bodyPr/>
        <a:lstStyle/>
        <a:p>
          <a:endParaRPr lang="en-US"/>
        </a:p>
      </dgm:t>
    </dgm:pt>
    <dgm:pt modelId="{576DE660-7237-47B6-B6FC-7FFDBC218C25}" type="sibTrans" cxnId="{EC32D997-686B-4252-9BD9-C0926E22014C}">
      <dgm:prSet/>
      <dgm:spPr/>
      <dgm:t>
        <a:bodyPr/>
        <a:lstStyle/>
        <a:p>
          <a:endParaRPr lang="en-US"/>
        </a:p>
      </dgm:t>
    </dgm:pt>
    <dgm:pt modelId="{D9B68166-4D0E-419E-BD3C-A5C41C077AAD}">
      <dgm:prSet/>
      <dgm:spPr/>
      <dgm:t>
        <a:bodyPr/>
        <a:lstStyle/>
        <a:p>
          <a:r>
            <a:rPr lang="nl-NL"/>
            <a:t>JSON -&gt; om data tussen een server en een browser te verzenden</a:t>
          </a:r>
          <a:endParaRPr lang="en-US"/>
        </a:p>
      </dgm:t>
    </dgm:pt>
    <dgm:pt modelId="{E77DEAC4-350F-4F76-BBD6-9EB3449DCF7B}" type="parTrans" cxnId="{CA058C15-EEA6-4B94-9FE0-EFB727BC8B26}">
      <dgm:prSet/>
      <dgm:spPr/>
      <dgm:t>
        <a:bodyPr/>
        <a:lstStyle/>
        <a:p>
          <a:endParaRPr lang="en-US"/>
        </a:p>
      </dgm:t>
    </dgm:pt>
    <dgm:pt modelId="{BE4552EC-C0F5-4698-9FFF-4E54E6A6E28B}" type="sibTrans" cxnId="{CA058C15-EEA6-4B94-9FE0-EFB727BC8B26}">
      <dgm:prSet/>
      <dgm:spPr/>
      <dgm:t>
        <a:bodyPr/>
        <a:lstStyle/>
        <a:p>
          <a:endParaRPr lang="en-US"/>
        </a:p>
      </dgm:t>
    </dgm:pt>
    <dgm:pt modelId="{AFF21420-7459-451F-BD19-DC9B8FC345AD}">
      <dgm:prSet/>
      <dgm:spPr/>
      <dgm:t>
        <a:bodyPr/>
        <a:lstStyle/>
        <a:p>
          <a:r>
            <a:rPr lang="nl-NL"/>
            <a:t>(data = objecten)</a:t>
          </a:r>
          <a:endParaRPr lang="en-US"/>
        </a:p>
      </dgm:t>
    </dgm:pt>
    <dgm:pt modelId="{8AA915A3-5E7F-4572-9A17-D7DCDC91E88F}" type="parTrans" cxnId="{80ADC0CC-C546-42C5-A9E0-CBF4D5BBCF32}">
      <dgm:prSet/>
      <dgm:spPr/>
      <dgm:t>
        <a:bodyPr/>
        <a:lstStyle/>
        <a:p>
          <a:endParaRPr lang="en-US"/>
        </a:p>
      </dgm:t>
    </dgm:pt>
    <dgm:pt modelId="{4B01D701-B7BF-4C86-9BCF-AA3641CED6DE}" type="sibTrans" cxnId="{80ADC0CC-C546-42C5-A9E0-CBF4D5BBCF32}">
      <dgm:prSet/>
      <dgm:spPr/>
      <dgm:t>
        <a:bodyPr/>
        <a:lstStyle/>
        <a:p>
          <a:endParaRPr lang="en-US"/>
        </a:p>
      </dgm:t>
    </dgm:pt>
    <dgm:pt modelId="{DFB80130-A33D-47C0-B615-C8185EDE2CC8}">
      <dgm:prSet/>
      <dgm:spPr/>
      <dgm:t>
        <a:bodyPr/>
        <a:lstStyle/>
        <a:p>
          <a:r>
            <a:rPr lang="nl-NL"/>
            <a:t>var voorbeeldJSON = { naam: “Rinse”,  leeftijd: 39, stad:  “Den Haag”},</a:t>
          </a:r>
          <a:endParaRPr lang="en-US"/>
        </a:p>
      </dgm:t>
    </dgm:pt>
    <dgm:pt modelId="{A9D691BD-41E9-45F6-A438-753B29B8BF6B}" type="parTrans" cxnId="{7F69EF94-A46E-498E-80AC-3771762F474B}">
      <dgm:prSet/>
      <dgm:spPr/>
      <dgm:t>
        <a:bodyPr/>
        <a:lstStyle/>
        <a:p>
          <a:endParaRPr lang="en-US"/>
        </a:p>
      </dgm:t>
    </dgm:pt>
    <dgm:pt modelId="{832223C3-569A-4818-8BE6-99F0349C41C5}" type="sibTrans" cxnId="{7F69EF94-A46E-498E-80AC-3771762F474B}">
      <dgm:prSet/>
      <dgm:spPr/>
      <dgm:t>
        <a:bodyPr/>
        <a:lstStyle/>
        <a:p>
          <a:endParaRPr lang="en-US"/>
        </a:p>
      </dgm:t>
    </dgm:pt>
    <dgm:pt modelId="{E58BCF76-1AF7-46B3-81EE-904CA3BEF427}">
      <dgm:prSet/>
      <dgm:spPr/>
      <dgm:t>
        <a:bodyPr/>
        <a:lstStyle/>
        <a:p>
          <a:r>
            <a:rPr lang="nl-NL"/>
            <a:t>Wordt hier gebruikt om objecten van de OpenLayers bibliotheek op te halen</a:t>
          </a:r>
          <a:endParaRPr lang="en-US"/>
        </a:p>
      </dgm:t>
    </dgm:pt>
    <dgm:pt modelId="{5DEC2EB6-185E-4F4C-A44A-50E8B7D5A79C}" type="parTrans" cxnId="{FDA19ACF-3EC7-4B7D-951E-DCB09707C665}">
      <dgm:prSet/>
      <dgm:spPr/>
      <dgm:t>
        <a:bodyPr/>
        <a:lstStyle/>
        <a:p>
          <a:endParaRPr lang="en-US"/>
        </a:p>
      </dgm:t>
    </dgm:pt>
    <dgm:pt modelId="{28E8108A-09B3-4895-9257-8506F717105B}" type="sibTrans" cxnId="{FDA19ACF-3EC7-4B7D-951E-DCB09707C665}">
      <dgm:prSet/>
      <dgm:spPr/>
      <dgm:t>
        <a:bodyPr/>
        <a:lstStyle/>
        <a:p>
          <a:endParaRPr lang="en-US"/>
        </a:p>
      </dgm:t>
    </dgm:pt>
    <dgm:pt modelId="{128E1098-1562-4DB9-96F2-D5898C244ADC}" type="pres">
      <dgm:prSet presAssocID="{0CCDBC34-9C4A-4DF2-BF1F-4F246CED3F40}" presName="linear" presStyleCnt="0">
        <dgm:presLayoutVars>
          <dgm:animLvl val="lvl"/>
          <dgm:resizeHandles val="exact"/>
        </dgm:presLayoutVars>
      </dgm:prSet>
      <dgm:spPr/>
    </dgm:pt>
    <dgm:pt modelId="{EBC6213C-E541-42D3-881D-23E363305E37}" type="pres">
      <dgm:prSet presAssocID="{E6CA9085-C9A7-4B17-B65A-32084583F7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EA37B8-356D-4B7D-A6A2-3675A424EF83}" type="pres">
      <dgm:prSet presAssocID="{E6CA9085-C9A7-4B17-B65A-32084583F75D}" presName="childText" presStyleLbl="revTx" presStyleIdx="0" presStyleCnt="1">
        <dgm:presLayoutVars>
          <dgm:bulletEnabled val="1"/>
        </dgm:presLayoutVars>
      </dgm:prSet>
      <dgm:spPr/>
    </dgm:pt>
    <dgm:pt modelId="{3DE4405B-0A58-4488-86BA-DB85A3CC28F1}" type="pres">
      <dgm:prSet presAssocID="{DFB80130-A33D-47C0-B615-C8185EDE2C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434510-9B6A-473D-86D4-431EBDA1E096}" type="pres">
      <dgm:prSet presAssocID="{832223C3-569A-4818-8BE6-99F0349C41C5}" presName="spacer" presStyleCnt="0"/>
      <dgm:spPr/>
    </dgm:pt>
    <dgm:pt modelId="{B3CA4C94-33DE-4EA4-A7F2-3E788D546EE2}" type="pres">
      <dgm:prSet presAssocID="{E58BCF76-1AF7-46B3-81EE-904CA3BEF4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A058C15-EEA6-4B94-9FE0-EFB727BC8B26}" srcId="{E6CA9085-C9A7-4B17-B65A-32084583F75D}" destId="{D9B68166-4D0E-419E-BD3C-A5C41C077AAD}" srcOrd="0" destOrd="0" parTransId="{E77DEAC4-350F-4F76-BBD6-9EB3449DCF7B}" sibTransId="{BE4552EC-C0F5-4698-9FFF-4E54E6A6E28B}"/>
    <dgm:cxn modelId="{BA25C04B-FFCA-4FF7-AB4F-B1F56CB3F330}" type="presOf" srcId="{E6CA9085-C9A7-4B17-B65A-32084583F75D}" destId="{EBC6213C-E541-42D3-881D-23E363305E37}" srcOrd="0" destOrd="0" presId="urn:microsoft.com/office/officeart/2005/8/layout/vList2"/>
    <dgm:cxn modelId="{41A4E84B-68FA-44EE-8237-90DEA9816045}" type="presOf" srcId="{E58BCF76-1AF7-46B3-81EE-904CA3BEF427}" destId="{B3CA4C94-33DE-4EA4-A7F2-3E788D546EE2}" srcOrd="0" destOrd="0" presId="urn:microsoft.com/office/officeart/2005/8/layout/vList2"/>
    <dgm:cxn modelId="{0F7CCA7C-3A2A-43D8-865E-A615708EE70A}" type="presOf" srcId="{DFB80130-A33D-47C0-B615-C8185EDE2CC8}" destId="{3DE4405B-0A58-4488-86BA-DB85A3CC28F1}" srcOrd="0" destOrd="0" presId="urn:microsoft.com/office/officeart/2005/8/layout/vList2"/>
    <dgm:cxn modelId="{695A408C-B97D-4A18-9382-1BB2CC049FFC}" type="presOf" srcId="{AFF21420-7459-451F-BD19-DC9B8FC345AD}" destId="{4FEA37B8-356D-4B7D-A6A2-3675A424EF83}" srcOrd="0" destOrd="1" presId="urn:microsoft.com/office/officeart/2005/8/layout/vList2"/>
    <dgm:cxn modelId="{7F69EF94-A46E-498E-80AC-3771762F474B}" srcId="{0CCDBC34-9C4A-4DF2-BF1F-4F246CED3F40}" destId="{DFB80130-A33D-47C0-B615-C8185EDE2CC8}" srcOrd="1" destOrd="0" parTransId="{A9D691BD-41E9-45F6-A438-753B29B8BF6B}" sibTransId="{832223C3-569A-4818-8BE6-99F0349C41C5}"/>
    <dgm:cxn modelId="{EC32D997-686B-4252-9BD9-C0926E22014C}" srcId="{0CCDBC34-9C4A-4DF2-BF1F-4F246CED3F40}" destId="{E6CA9085-C9A7-4B17-B65A-32084583F75D}" srcOrd="0" destOrd="0" parTransId="{3A3FE2BF-BFDA-4177-A323-5862DDEAF85E}" sibTransId="{576DE660-7237-47B6-B6FC-7FFDBC218C25}"/>
    <dgm:cxn modelId="{A906D0A9-BBC1-4D82-B247-920E8411167B}" type="presOf" srcId="{D9B68166-4D0E-419E-BD3C-A5C41C077AAD}" destId="{4FEA37B8-356D-4B7D-A6A2-3675A424EF83}" srcOrd="0" destOrd="0" presId="urn:microsoft.com/office/officeart/2005/8/layout/vList2"/>
    <dgm:cxn modelId="{80ADC0CC-C546-42C5-A9E0-CBF4D5BBCF32}" srcId="{D9B68166-4D0E-419E-BD3C-A5C41C077AAD}" destId="{AFF21420-7459-451F-BD19-DC9B8FC345AD}" srcOrd="0" destOrd="0" parTransId="{8AA915A3-5E7F-4572-9A17-D7DCDC91E88F}" sibTransId="{4B01D701-B7BF-4C86-9BCF-AA3641CED6DE}"/>
    <dgm:cxn modelId="{FDA19ACF-3EC7-4B7D-951E-DCB09707C665}" srcId="{0CCDBC34-9C4A-4DF2-BF1F-4F246CED3F40}" destId="{E58BCF76-1AF7-46B3-81EE-904CA3BEF427}" srcOrd="2" destOrd="0" parTransId="{5DEC2EB6-185E-4F4C-A44A-50E8B7D5A79C}" sibTransId="{28E8108A-09B3-4895-9257-8506F717105B}"/>
    <dgm:cxn modelId="{C9CAD5DA-0BD6-4F6E-9F35-B73EC02CEC31}" type="presOf" srcId="{0CCDBC34-9C4A-4DF2-BF1F-4F246CED3F40}" destId="{128E1098-1562-4DB9-96F2-D5898C244ADC}" srcOrd="0" destOrd="0" presId="urn:microsoft.com/office/officeart/2005/8/layout/vList2"/>
    <dgm:cxn modelId="{9CC062A2-BCC1-4C5A-AA25-0D76EF1D8026}" type="presParOf" srcId="{128E1098-1562-4DB9-96F2-D5898C244ADC}" destId="{EBC6213C-E541-42D3-881D-23E363305E37}" srcOrd="0" destOrd="0" presId="urn:microsoft.com/office/officeart/2005/8/layout/vList2"/>
    <dgm:cxn modelId="{5C2DA804-E7DC-4B4F-816E-B3B127D8A1FC}" type="presParOf" srcId="{128E1098-1562-4DB9-96F2-D5898C244ADC}" destId="{4FEA37B8-356D-4B7D-A6A2-3675A424EF83}" srcOrd="1" destOrd="0" presId="urn:microsoft.com/office/officeart/2005/8/layout/vList2"/>
    <dgm:cxn modelId="{B5A205EF-7813-4C7F-92BE-6DB2262F8E9B}" type="presParOf" srcId="{128E1098-1562-4DB9-96F2-D5898C244ADC}" destId="{3DE4405B-0A58-4488-86BA-DB85A3CC28F1}" srcOrd="2" destOrd="0" presId="urn:microsoft.com/office/officeart/2005/8/layout/vList2"/>
    <dgm:cxn modelId="{4983C42A-8AB1-456D-8C7C-0E2FE5BCB01E}" type="presParOf" srcId="{128E1098-1562-4DB9-96F2-D5898C244ADC}" destId="{DD434510-9B6A-473D-86D4-431EBDA1E096}" srcOrd="3" destOrd="0" presId="urn:microsoft.com/office/officeart/2005/8/layout/vList2"/>
    <dgm:cxn modelId="{0131B8E0-25EE-4DA8-A31A-FD72356B5DA0}" type="presParOf" srcId="{128E1098-1562-4DB9-96F2-D5898C244ADC}" destId="{B3CA4C94-33DE-4EA4-A7F2-3E788D546E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DB35A-439C-4444-BC67-A84DCA9469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6F3202-3AC1-4CBA-9971-1163CA31B473}">
      <dgm:prSet/>
      <dgm:spPr/>
      <dgm:t>
        <a:bodyPr/>
        <a:lstStyle/>
        <a:p>
          <a:r>
            <a:rPr lang="nl-NL"/>
            <a:t>View</a:t>
          </a:r>
          <a:endParaRPr lang="en-US"/>
        </a:p>
      </dgm:t>
    </dgm:pt>
    <dgm:pt modelId="{740B9F46-9B90-4105-BDDC-38D4EFE9FAAE}" type="parTrans" cxnId="{98CC861E-8038-46F8-B38C-4A444F7E1995}">
      <dgm:prSet/>
      <dgm:spPr/>
      <dgm:t>
        <a:bodyPr/>
        <a:lstStyle/>
        <a:p>
          <a:endParaRPr lang="en-US"/>
        </a:p>
      </dgm:t>
    </dgm:pt>
    <dgm:pt modelId="{A422B016-71EC-4A42-82B2-43768143ABD4}" type="sibTrans" cxnId="{98CC861E-8038-46F8-B38C-4A444F7E1995}">
      <dgm:prSet/>
      <dgm:spPr/>
      <dgm:t>
        <a:bodyPr/>
        <a:lstStyle/>
        <a:p>
          <a:endParaRPr lang="en-US"/>
        </a:p>
      </dgm:t>
    </dgm:pt>
    <dgm:pt modelId="{1BA761A8-AF31-419F-A690-C1A950049C0A}">
      <dgm:prSet/>
      <dgm:spPr/>
      <dgm:t>
        <a:bodyPr/>
        <a:lstStyle/>
        <a:p>
          <a:r>
            <a:rPr lang="nl-NL"/>
            <a:t>Informatie over het zoom-niveau en het centreerpunt van de kaart</a:t>
          </a:r>
          <a:endParaRPr lang="en-US"/>
        </a:p>
      </dgm:t>
    </dgm:pt>
    <dgm:pt modelId="{655681FA-CA30-4D02-9CBF-DB8D280F6C2C}" type="parTrans" cxnId="{3DFD1FA1-627F-4823-8D5A-70210D1DFC77}">
      <dgm:prSet/>
      <dgm:spPr/>
      <dgm:t>
        <a:bodyPr/>
        <a:lstStyle/>
        <a:p>
          <a:endParaRPr lang="en-US"/>
        </a:p>
      </dgm:t>
    </dgm:pt>
    <dgm:pt modelId="{8689AC8C-C3CC-4E45-958E-0EDAF66BDDCE}" type="sibTrans" cxnId="{3DFD1FA1-627F-4823-8D5A-70210D1DFC77}">
      <dgm:prSet/>
      <dgm:spPr/>
      <dgm:t>
        <a:bodyPr/>
        <a:lstStyle/>
        <a:p>
          <a:endParaRPr lang="en-US"/>
        </a:p>
      </dgm:t>
    </dgm:pt>
    <dgm:pt modelId="{022654DE-E83A-49AD-908B-AFC29698DDF7}">
      <dgm:prSet/>
      <dgm:spPr/>
      <dgm:t>
        <a:bodyPr/>
        <a:lstStyle/>
        <a:p>
          <a:r>
            <a:rPr lang="nl-NL"/>
            <a:t>Essentieel voor de opening van de kaart en het afbeelden</a:t>
          </a:r>
          <a:endParaRPr lang="en-US"/>
        </a:p>
      </dgm:t>
    </dgm:pt>
    <dgm:pt modelId="{46AD6F6E-65D7-4A11-9693-B0333EFE0400}" type="parTrans" cxnId="{0355D8D6-0E5C-4B94-B8A7-4C278B34AB5E}">
      <dgm:prSet/>
      <dgm:spPr/>
      <dgm:t>
        <a:bodyPr/>
        <a:lstStyle/>
        <a:p>
          <a:endParaRPr lang="en-US"/>
        </a:p>
      </dgm:t>
    </dgm:pt>
    <dgm:pt modelId="{E8654791-490C-4728-8EAD-113596D189FA}" type="sibTrans" cxnId="{0355D8D6-0E5C-4B94-B8A7-4C278B34AB5E}">
      <dgm:prSet/>
      <dgm:spPr/>
      <dgm:t>
        <a:bodyPr/>
        <a:lstStyle/>
        <a:p>
          <a:endParaRPr lang="en-US"/>
        </a:p>
      </dgm:t>
    </dgm:pt>
    <dgm:pt modelId="{7149321D-8A96-4EDD-89FD-757516AC6A84}">
      <dgm:prSet/>
      <dgm:spPr/>
      <dgm:t>
        <a:bodyPr/>
        <a:lstStyle/>
        <a:p>
          <a:r>
            <a:rPr lang="nl-NL"/>
            <a:t>Source</a:t>
          </a:r>
          <a:endParaRPr lang="en-US"/>
        </a:p>
      </dgm:t>
    </dgm:pt>
    <dgm:pt modelId="{2C545572-ABB4-438B-B3BD-56F8A6E620BD}" type="parTrans" cxnId="{EC0FE522-4295-4994-A82B-82769BAFC419}">
      <dgm:prSet/>
      <dgm:spPr/>
      <dgm:t>
        <a:bodyPr/>
        <a:lstStyle/>
        <a:p>
          <a:endParaRPr lang="en-US"/>
        </a:p>
      </dgm:t>
    </dgm:pt>
    <dgm:pt modelId="{C04D2F64-ECF4-4CFA-A9C1-06A5A0B2E5BE}" type="sibTrans" cxnId="{EC0FE522-4295-4994-A82B-82769BAFC419}">
      <dgm:prSet/>
      <dgm:spPr/>
      <dgm:t>
        <a:bodyPr/>
        <a:lstStyle/>
        <a:p>
          <a:endParaRPr lang="en-US"/>
        </a:p>
      </dgm:t>
    </dgm:pt>
    <dgm:pt modelId="{9F2D79D4-0685-417B-AA5E-D2F36C1A6754}">
      <dgm:prSet/>
      <dgm:spPr/>
      <dgm:t>
        <a:bodyPr/>
        <a:lstStyle/>
        <a:p>
          <a:r>
            <a:rPr lang="nl-NL"/>
            <a:t>bronnen voor je kaartmateriaal online</a:t>
          </a:r>
          <a:endParaRPr lang="en-US"/>
        </a:p>
      </dgm:t>
    </dgm:pt>
    <dgm:pt modelId="{05C83D66-A9D8-4C6B-94CE-D45B93EAE941}" type="parTrans" cxnId="{69841925-ABA8-42B3-A766-ABD8916A9DEA}">
      <dgm:prSet/>
      <dgm:spPr/>
      <dgm:t>
        <a:bodyPr/>
        <a:lstStyle/>
        <a:p>
          <a:endParaRPr lang="en-US"/>
        </a:p>
      </dgm:t>
    </dgm:pt>
    <dgm:pt modelId="{EA61CB8C-F95E-417B-AFAA-13EF6F6B8FE2}" type="sibTrans" cxnId="{69841925-ABA8-42B3-A766-ABD8916A9DEA}">
      <dgm:prSet/>
      <dgm:spPr/>
      <dgm:t>
        <a:bodyPr/>
        <a:lstStyle/>
        <a:p>
          <a:endParaRPr lang="en-US"/>
        </a:p>
      </dgm:t>
    </dgm:pt>
    <dgm:pt modelId="{DCDCC7C3-75DC-4CC7-8DF0-03C28415994B}">
      <dgm:prSet/>
      <dgm:spPr/>
      <dgm:t>
        <a:bodyPr/>
        <a:lstStyle/>
        <a:p>
          <a:r>
            <a:rPr lang="nl-NL"/>
            <a:t>Hier: Open Street Maps (OSM)</a:t>
          </a:r>
          <a:endParaRPr lang="en-US"/>
        </a:p>
      </dgm:t>
    </dgm:pt>
    <dgm:pt modelId="{7464007B-1649-4366-861D-A8BBAAE02581}" type="parTrans" cxnId="{4FE2ADD0-69D0-4382-BFB5-51A644FA615B}">
      <dgm:prSet/>
      <dgm:spPr/>
      <dgm:t>
        <a:bodyPr/>
        <a:lstStyle/>
        <a:p>
          <a:endParaRPr lang="en-US"/>
        </a:p>
      </dgm:t>
    </dgm:pt>
    <dgm:pt modelId="{055BD6FD-0F17-4C84-90EB-D5AC62EDF024}" type="sibTrans" cxnId="{4FE2ADD0-69D0-4382-BFB5-51A644FA615B}">
      <dgm:prSet/>
      <dgm:spPr/>
      <dgm:t>
        <a:bodyPr/>
        <a:lstStyle/>
        <a:p>
          <a:endParaRPr lang="en-US"/>
        </a:p>
      </dgm:t>
    </dgm:pt>
    <dgm:pt modelId="{71C5D4E2-2D2F-45C3-8FF3-9A92DC8EED92}">
      <dgm:prSet/>
      <dgm:spPr/>
      <dgm:t>
        <a:bodyPr/>
        <a:lstStyle/>
        <a:p>
          <a:r>
            <a:rPr lang="nl-NL"/>
            <a:t>Layer</a:t>
          </a:r>
          <a:endParaRPr lang="en-US"/>
        </a:p>
      </dgm:t>
    </dgm:pt>
    <dgm:pt modelId="{86D84BAB-6AE5-41F4-9DFD-4EBEE8203CB6}" type="parTrans" cxnId="{280C0C30-866A-417C-AC1F-828F36B623C9}">
      <dgm:prSet/>
      <dgm:spPr/>
      <dgm:t>
        <a:bodyPr/>
        <a:lstStyle/>
        <a:p>
          <a:endParaRPr lang="en-US"/>
        </a:p>
      </dgm:t>
    </dgm:pt>
    <dgm:pt modelId="{FD72F201-2CCF-4178-8A4C-B51D21F5EEDD}" type="sibTrans" cxnId="{280C0C30-866A-417C-AC1F-828F36B623C9}">
      <dgm:prSet/>
      <dgm:spPr/>
      <dgm:t>
        <a:bodyPr/>
        <a:lstStyle/>
        <a:p>
          <a:endParaRPr lang="en-US"/>
        </a:p>
      </dgm:t>
    </dgm:pt>
    <dgm:pt modelId="{458B628F-B680-48DE-927C-C65596A74F54}">
      <dgm:prSet/>
      <dgm:spPr/>
      <dgm:t>
        <a:bodyPr/>
        <a:lstStyle/>
        <a:p>
          <a:r>
            <a:rPr lang="nl-NL"/>
            <a:t>Dit bepaald de visuele weergave van je source (je bron) data</a:t>
          </a:r>
          <a:endParaRPr lang="en-US"/>
        </a:p>
      </dgm:t>
    </dgm:pt>
    <dgm:pt modelId="{AFCD084D-617D-4223-8D08-3B1E72A26075}" type="parTrans" cxnId="{43E6F720-BE23-4E2D-8316-AF307DF26947}">
      <dgm:prSet/>
      <dgm:spPr/>
      <dgm:t>
        <a:bodyPr/>
        <a:lstStyle/>
        <a:p>
          <a:endParaRPr lang="en-US"/>
        </a:p>
      </dgm:t>
    </dgm:pt>
    <dgm:pt modelId="{585AA586-47A8-44C1-9863-E0938132A69F}" type="sibTrans" cxnId="{43E6F720-BE23-4E2D-8316-AF307DF26947}">
      <dgm:prSet/>
      <dgm:spPr/>
      <dgm:t>
        <a:bodyPr/>
        <a:lstStyle/>
        <a:p>
          <a:endParaRPr lang="en-US"/>
        </a:p>
      </dgm:t>
    </dgm:pt>
    <dgm:pt modelId="{449A4E43-3173-41BF-AFD5-F7F01770D1BB}">
      <dgm:prSet/>
      <dgm:spPr/>
      <dgm:t>
        <a:bodyPr/>
        <a:lstStyle/>
        <a:p>
          <a:r>
            <a:rPr lang="nl-NL"/>
            <a:t>Tiles (OSM)</a:t>
          </a:r>
          <a:endParaRPr lang="en-US"/>
        </a:p>
      </dgm:t>
    </dgm:pt>
    <dgm:pt modelId="{B2890CF7-66BD-41E6-B1B6-EDD86296D870}" type="parTrans" cxnId="{4DDA90E8-6D6D-47F8-9330-373C7060EB3A}">
      <dgm:prSet/>
      <dgm:spPr/>
      <dgm:t>
        <a:bodyPr/>
        <a:lstStyle/>
        <a:p>
          <a:endParaRPr lang="en-US"/>
        </a:p>
      </dgm:t>
    </dgm:pt>
    <dgm:pt modelId="{828B9D82-90AC-40C4-827B-D7547564F7A4}" type="sibTrans" cxnId="{4DDA90E8-6D6D-47F8-9330-373C7060EB3A}">
      <dgm:prSet/>
      <dgm:spPr/>
      <dgm:t>
        <a:bodyPr/>
        <a:lstStyle/>
        <a:p>
          <a:endParaRPr lang="en-US"/>
        </a:p>
      </dgm:t>
    </dgm:pt>
    <dgm:pt modelId="{D21B6C80-7515-4A3D-9B3B-E8B495D7E5FF}">
      <dgm:prSet/>
      <dgm:spPr/>
      <dgm:t>
        <a:bodyPr/>
        <a:lstStyle/>
        <a:p>
          <a:r>
            <a:rPr lang="nl-NL"/>
            <a:t>Hier voor de basiskaart</a:t>
          </a:r>
          <a:endParaRPr lang="en-US"/>
        </a:p>
      </dgm:t>
    </dgm:pt>
    <dgm:pt modelId="{A6BC1878-849C-4B4A-8867-AD75C369B365}" type="parTrans" cxnId="{9C70ACE0-0D09-4FDB-97D3-4F05C993C1F5}">
      <dgm:prSet/>
      <dgm:spPr/>
      <dgm:t>
        <a:bodyPr/>
        <a:lstStyle/>
        <a:p>
          <a:endParaRPr lang="en-US"/>
        </a:p>
      </dgm:t>
    </dgm:pt>
    <dgm:pt modelId="{8659E8AC-6231-4DBD-A940-41E6067A777A}" type="sibTrans" cxnId="{9C70ACE0-0D09-4FDB-97D3-4F05C993C1F5}">
      <dgm:prSet/>
      <dgm:spPr/>
      <dgm:t>
        <a:bodyPr/>
        <a:lstStyle/>
        <a:p>
          <a:endParaRPr lang="en-US"/>
        </a:p>
      </dgm:t>
    </dgm:pt>
    <dgm:pt modelId="{4F316F41-7162-4856-9B37-382F53B44565}">
      <dgm:prSet/>
      <dgm:spPr/>
      <dgm:t>
        <a:bodyPr/>
        <a:lstStyle/>
        <a:p>
          <a:r>
            <a:rPr lang="nl-NL"/>
            <a:t>(Image), (VectorTile)</a:t>
          </a:r>
          <a:endParaRPr lang="en-US"/>
        </a:p>
      </dgm:t>
    </dgm:pt>
    <dgm:pt modelId="{FDAD943E-C2C7-4E7A-B91C-FB7367929993}" type="parTrans" cxnId="{43F5B98D-7B00-44B3-91BF-1B490FD05E8E}">
      <dgm:prSet/>
      <dgm:spPr/>
      <dgm:t>
        <a:bodyPr/>
        <a:lstStyle/>
        <a:p>
          <a:endParaRPr lang="en-US"/>
        </a:p>
      </dgm:t>
    </dgm:pt>
    <dgm:pt modelId="{E2D5351D-8133-4AB6-A5FF-3AD5816B3463}" type="sibTrans" cxnId="{43F5B98D-7B00-44B3-91BF-1B490FD05E8E}">
      <dgm:prSet/>
      <dgm:spPr/>
      <dgm:t>
        <a:bodyPr/>
        <a:lstStyle/>
        <a:p>
          <a:endParaRPr lang="en-US"/>
        </a:p>
      </dgm:t>
    </dgm:pt>
    <dgm:pt modelId="{3494019E-88CA-4BCF-89E4-048B32984714}">
      <dgm:prSet/>
      <dgm:spPr/>
      <dgm:t>
        <a:bodyPr/>
        <a:lstStyle/>
        <a:p>
          <a:r>
            <a:rPr lang="nl-NL"/>
            <a:t>Vector</a:t>
          </a:r>
          <a:endParaRPr lang="en-US"/>
        </a:p>
      </dgm:t>
    </dgm:pt>
    <dgm:pt modelId="{1A5959D0-1BE0-4F1A-8CDF-7AF25232C43A}" type="parTrans" cxnId="{5151899F-FF39-4800-89D1-B8D5FE5E3EA6}">
      <dgm:prSet/>
      <dgm:spPr/>
      <dgm:t>
        <a:bodyPr/>
        <a:lstStyle/>
        <a:p>
          <a:endParaRPr lang="en-US"/>
        </a:p>
      </dgm:t>
    </dgm:pt>
    <dgm:pt modelId="{DDAE51F0-2032-4493-94D8-675B784A4FDB}" type="sibTrans" cxnId="{5151899F-FF39-4800-89D1-B8D5FE5E3EA6}">
      <dgm:prSet/>
      <dgm:spPr/>
      <dgm:t>
        <a:bodyPr/>
        <a:lstStyle/>
        <a:p>
          <a:endParaRPr lang="en-US"/>
        </a:p>
      </dgm:t>
    </dgm:pt>
    <dgm:pt modelId="{AE6E67B3-5AD1-4A0E-B2B7-3A09BDE52D5A}">
      <dgm:prSet/>
      <dgm:spPr/>
      <dgm:t>
        <a:bodyPr/>
        <a:lstStyle/>
        <a:p>
          <a:r>
            <a:rPr lang="nl-NL"/>
            <a:t>Dit gaan we bij de punten toepassen</a:t>
          </a:r>
          <a:endParaRPr lang="en-US"/>
        </a:p>
      </dgm:t>
    </dgm:pt>
    <dgm:pt modelId="{70B63C2E-47B8-4B61-95D7-69FB274FBEFC}" type="parTrans" cxnId="{BFE3A0F6-5BC6-4609-8BBF-63B2104348CB}">
      <dgm:prSet/>
      <dgm:spPr/>
      <dgm:t>
        <a:bodyPr/>
        <a:lstStyle/>
        <a:p>
          <a:endParaRPr lang="en-US"/>
        </a:p>
      </dgm:t>
    </dgm:pt>
    <dgm:pt modelId="{189328BD-5A3E-466F-B129-1A881E851BF3}" type="sibTrans" cxnId="{BFE3A0F6-5BC6-4609-8BBF-63B2104348CB}">
      <dgm:prSet/>
      <dgm:spPr/>
      <dgm:t>
        <a:bodyPr/>
        <a:lstStyle/>
        <a:p>
          <a:endParaRPr lang="en-US"/>
        </a:p>
      </dgm:t>
    </dgm:pt>
    <dgm:pt modelId="{30EE4F8B-CE8B-4761-8B7A-B9285CF1167E}">
      <dgm:prSet/>
      <dgm:spPr/>
      <dgm:t>
        <a:bodyPr/>
        <a:lstStyle/>
        <a:p>
          <a:r>
            <a:rPr lang="nl-NL"/>
            <a:t>Target</a:t>
          </a:r>
          <a:endParaRPr lang="en-US"/>
        </a:p>
      </dgm:t>
    </dgm:pt>
    <dgm:pt modelId="{C70EA784-1D88-480D-8FE0-C527037FB893}" type="parTrans" cxnId="{B5852F68-54C1-450B-9C7A-A0515E4CC742}">
      <dgm:prSet/>
      <dgm:spPr/>
      <dgm:t>
        <a:bodyPr/>
        <a:lstStyle/>
        <a:p>
          <a:endParaRPr lang="en-US"/>
        </a:p>
      </dgm:t>
    </dgm:pt>
    <dgm:pt modelId="{E2E80CCD-C44D-44EF-ACB0-E602BC2699D2}" type="sibTrans" cxnId="{B5852F68-54C1-450B-9C7A-A0515E4CC742}">
      <dgm:prSet/>
      <dgm:spPr/>
      <dgm:t>
        <a:bodyPr/>
        <a:lstStyle/>
        <a:p>
          <a:endParaRPr lang="en-US"/>
        </a:p>
      </dgm:t>
    </dgm:pt>
    <dgm:pt modelId="{2060ABE4-0FE0-4A45-8FFA-403C84781BCB}">
      <dgm:prSet/>
      <dgm:spPr/>
      <dgm:t>
        <a:bodyPr/>
        <a:lstStyle/>
        <a:p>
          <a:r>
            <a:rPr lang="nl-NL"/>
            <a:t>Dit moet verwijzen naar de id van je div tag, waarin je de kaart gaat laten afbeelden</a:t>
          </a:r>
          <a:endParaRPr lang="en-US"/>
        </a:p>
      </dgm:t>
    </dgm:pt>
    <dgm:pt modelId="{CFDBEAB3-0337-45A7-B70F-D0DDF37139CA}" type="parTrans" cxnId="{37AC45C5-0472-4693-BA17-BF9838048B6C}">
      <dgm:prSet/>
      <dgm:spPr/>
      <dgm:t>
        <a:bodyPr/>
        <a:lstStyle/>
        <a:p>
          <a:endParaRPr lang="en-US"/>
        </a:p>
      </dgm:t>
    </dgm:pt>
    <dgm:pt modelId="{9B01E221-7ED9-4B6A-B5EE-1D2E44C1F6C3}" type="sibTrans" cxnId="{37AC45C5-0472-4693-BA17-BF9838048B6C}">
      <dgm:prSet/>
      <dgm:spPr/>
      <dgm:t>
        <a:bodyPr/>
        <a:lstStyle/>
        <a:p>
          <a:endParaRPr lang="en-US"/>
        </a:p>
      </dgm:t>
    </dgm:pt>
    <dgm:pt modelId="{7B9DD7B8-585F-46FA-903C-A6E6C801C0CE}">
      <dgm:prSet/>
      <dgm:spPr/>
      <dgm:t>
        <a:bodyPr/>
        <a:lstStyle/>
        <a:p>
          <a:r>
            <a:rPr lang="nl-NL"/>
            <a:t>Dit is je link tussen de JS en de HTML code</a:t>
          </a:r>
          <a:endParaRPr lang="en-US"/>
        </a:p>
      </dgm:t>
    </dgm:pt>
    <dgm:pt modelId="{B8F36F75-531A-493E-AC9A-26350921B0F2}" type="parTrans" cxnId="{1BA842C9-E23B-4F3C-9CE0-CAF79D8B9BA8}">
      <dgm:prSet/>
      <dgm:spPr/>
      <dgm:t>
        <a:bodyPr/>
        <a:lstStyle/>
        <a:p>
          <a:endParaRPr lang="en-US"/>
        </a:p>
      </dgm:t>
    </dgm:pt>
    <dgm:pt modelId="{1D2E5CAF-C15E-42FD-A9F6-CCDC56360357}" type="sibTrans" cxnId="{1BA842C9-E23B-4F3C-9CE0-CAF79D8B9BA8}">
      <dgm:prSet/>
      <dgm:spPr/>
      <dgm:t>
        <a:bodyPr/>
        <a:lstStyle/>
        <a:p>
          <a:endParaRPr lang="en-US"/>
        </a:p>
      </dgm:t>
    </dgm:pt>
    <dgm:pt modelId="{D65BD72D-0BBB-43F4-BFD6-C026DCDB8152}" type="pres">
      <dgm:prSet presAssocID="{411DB35A-439C-4444-BC67-A84DCA9469C8}" presName="linear" presStyleCnt="0">
        <dgm:presLayoutVars>
          <dgm:animLvl val="lvl"/>
          <dgm:resizeHandles val="exact"/>
        </dgm:presLayoutVars>
      </dgm:prSet>
      <dgm:spPr/>
    </dgm:pt>
    <dgm:pt modelId="{7E32EA52-9CFA-4132-998C-122E99FCB7DA}" type="pres">
      <dgm:prSet presAssocID="{726F3202-3AC1-4CBA-9971-1163CA31B4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9B629E-A1E2-4197-BD4C-4D40EC02D274}" type="pres">
      <dgm:prSet presAssocID="{726F3202-3AC1-4CBA-9971-1163CA31B473}" presName="childText" presStyleLbl="revTx" presStyleIdx="0" presStyleCnt="4">
        <dgm:presLayoutVars>
          <dgm:bulletEnabled val="1"/>
        </dgm:presLayoutVars>
      </dgm:prSet>
      <dgm:spPr/>
    </dgm:pt>
    <dgm:pt modelId="{D51491A8-E2F5-44CE-9057-EBE80D89E2FD}" type="pres">
      <dgm:prSet presAssocID="{7149321D-8A96-4EDD-89FD-757516AC6A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FA7FBB-6781-49EC-B47C-0BEA3D9E2B1F}" type="pres">
      <dgm:prSet presAssocID="{7149321D-8A96-4EDD-89FD-757516AC6A84}" presName="childText" presStyleLbl="revTx" presStyleIdx="1" presStyleCnt="4">
        <dgm:presLayoutVars>
          <dgm:bulletEnabled val="1"/>
        </dgm:presLayoutVars>
      </dgm:prSet>
      <dgm:spPr/>
    </dgm:pt>
    <dgm:pt modelId="{59DEFAD5-CF1A-4C76-90CB-50DA2CD9A238}" type="pres">
      <dgm:prSet presAssocID="{71C5D4E2-2D2F-45C3-8FF3-9A92DC8EED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E14CD3-5464-439D-BDE0-F34A3EFB294D}" type="pres">
      <dgm:prSet presAssocID="{71C5D4E2-2D2F-45C3-8FF3-9A92DC8EED92}" presName="childText" presStyleLbl="revTx" presStyleIdx="2" presStyleCnt="4">
        <dgm:presLayoutVars>
          <dgm:bulletEnabled val="1"/>
        </dgm:presLayoutVars>
      </dgm:prSet>
      <dgm:spPr/>
    </dgm:pt>
    <dgm:pt modelId="{8CFA7082-5420-40E0-B115-40C7F1E217C7}" type="pres">
      <dgm:prSet presAssocID="{30EE4F8B-CE8B-4761-8B7A-B9285CF116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03046D4-0B4B-4537-91C0-FAA8112F5CCE}" type="pres">
      <dgm:prSet presAssocID="{30EE4F8B-CE8B-4761-8B7A-B9285CF1167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78C3613-91BC-4EB7-B5D5-6BACE0335D34}" type="presOf" srcId="{2060ABE4-0FE0-4A45-8FFA-403C84781BCB}" destId="{103046D4-0B4B-4537-91C0-FAA8112F5CCE}" srcOrd="0" destOrd="0" presId="urn:microsoft.com/office/officeart/2005/8/layout/vList2"/>
    <dgm:cxn modelId="{98CC861E-8038-46F8-B38C-4A444F7E1995}" srcId="{411DB35A-439C-4444-BC67-A84DCA9469C8}" destId="{726F3202-3AC1-4CBA-9971-1163CA31B473}" srcOrd="0" destOrd="0" parTransId="{740B9F46-9B90-4105-BDDC-38D4EFE9FAAE}" sibTransId="{A422B016-71EC-4A42-82B2-43768143ABD4}"/>
    <dgm:cxn modelId="{43E6F720-BE23-4E2D-8316-AF307DF26947}" srcId="{71C5D4E2-2D2F-45C3-8FF3-9A92DC8EED92}" destId="{458B628F-B680-48DE-927C-C65596A74F54}" srcOrd="0" destOrd="0" parTransId="{AFCD084D-617D-4223-8D08-3B1E72A26075}" sibTransId="{585AA586-47A8-44C1-9863-E0938132A69F}"/>
    <dgm:cxn modelId="{EC0FE522-4295-4994-A82B-82769BAFC419}" srcId="{411DB35A-439C-4444-BC67-A84DCA9469C8}" destId="{7149321D-8A96-4EDD-89FD-757516AC6A84}" srcOrd="1" destOrd="0" parTransId="{2C545572-ABB4-438B-B3BD-56F8A6E620BD}" sibTransId="{C04D2F64-ECF4-4CFA-A9C1-06A5A0B2E5BE}"/>
    <dgm:cxn modelId="{63060024-9CD9-4439-92E1-6B9969D6D1E7}" type="presOf" srcId="{1BA761A8-AF31-419F-A690-C1A950049C0A}" destId="{419B629E-A1E2-4197-BD4C-4D40EC02D274}" srcOrd="0" destOrd="0" presId="urn:microsoft.com/office/officeart/2005/8/layout/vList2"/>
    <dgm:cxn modelId="{69841925-ABA8-42B3-A766-ABD8916A9DEA}" srcId="{7149321D-8A96-4EDD-89FD-757516AC6A84}" destId="{9F2D79D4-0685-417B-AA5E-D2F36C1A6754}" srcOrd="0" destOrd="0" parTransId="{05C83D66-A9D8-4C6B-94CE-D45B93EAE941}" sibTransId="{EA61CB8C-F95E-417B-AFAA-13EF6F6B8FE2}"/>
    <dgm:cxn modelId="{F6AE7826-6196-4EA3-A6E4-6927C0C0B817}" type="presOf" srcId="{7149321D-8A96-4EDD-89FD-757516AC6A84}" destId="{D51491A8-E2F5-44CE-9057-EBE80D89E2FD}" srcOrd="0" destOrd="0" presId="urn:microsoft.com/office/officeart/2005/8/layout/vList2"/>
    <dgm:cxn modelId="{B0E35D29-8E43-4FCA-B74D-DEBB4D71ED24}" type="presOf" srcId="{3494019E-88CA-4BCF-89E4-048B32984714}" destId="{EEE14CD3-5464-439D-BDE0-F34A3EFB294D}" srcOrd="0" destOrd="4" presId="urn:microsoft.com/office/officeart/2005/8/layout/vList2"/>
    <dgm:cxn modelId="{1693E72C-78AF-4A1D-B8C6-9E0669017AE1}" type="presOf" srcId="{71C5D4E2-2D2F-45C3-8FF3-9A92DC8EED92}" destId="{59DEFAD5-CF1A-4C76-90CB-50DA2CD9A238}" srcOrd="0" destOrd="0" presId="urn:microsoft.com/office/officeart/2005/8/layout/vList2"/>
    <dgm:cxn modelId="{280C0C30-866A-417C-AC1F-828F36B623C9}" srcId="{411DB35A-439C-4444-BC67-A84DCA9469C8}" destId="{71C5D4E2-2D2F-45C3-8FF3-9A92DC8EED92}" srcOrd="2" destOrd="0" parTransId="{86D84BAB-6AE5-41F4-9DFD-4EBEE8203CB6}" sibTransId="{FD72F201-2CCF-4178-8A4C-B51D21F5EEDD}"/>
    <dgm:cxn modelId="{B5852F68-54C1-450B-9C7A-A0515E4CC742}" srcId="{411DB35A-439C-4444-BC67-A84DCA9469C8}" destId="{30EE4F8B-CE8B-4761-8B7A-B9285CF1167E}" srcOrd="3" destOrd="0" parTransId="{C70EA784-1D88-480D-8FE0-C527037FB893}" sibTransId="{E2E80CCD-C44D-44EF-ACB0-E602BC2699D2}"/>
    <dgm:cxn modelId="{0AA52D72-E19B-426A-82B3-29C8EEA7723D}" type="presOf" srcId="{7B9DD7B8-585F-46FA-903C-A6E6C801C0CE}" destId="{103046D4-0B4B-4537-91C0-FAA8112F5CCE}" srcOrd="0" destOrd="1" presId="urn:microsoft.com/office/officeart/2005/8/layout/vList2"/>
    <dgm:cxn modelId="{DD75C674-7A63-4532-B870-2D9BB2FA50DD}" type="presOf" srcId="{D21B6C80-7515-4A3D-9B3B-E8B495D7E5FF}" destId="{EEE14CD3-5464-439D-BDE0-F34A3EFB294D}" srcOrd="0" destOrd="2" presId="urn:microsoft.com/office/officeart/2005/8/layout/vList2"/>
    <dgm:cxn modelId="{2CB27755-49F6-4513-AE52-28AA3DFC6C07}" type="presOf" srcId="{449A4E43-3173-41BF-AFD5-F7F01770D1BB}" destId="{EEE14CD3-5464-439D-BDE0-F34A3EFB294D}" srcOrd="0" destOrd="1" presId="urn:microsoft.com/office/officeart/2005/8/layout/vList2"/>
    <dgm:cxn modelId="{82FA0885-C3D9-4B98-B01C-B448766C20E7}" type="presOf" srcId="{458B628F-B680-48DE-927C-C65596A74F54}" destId="{EEE14CD3-5464-439D-BDE0-F34A3EFB294D}" srcOrd="0" destOrd="0" presId="urn:microsoft.com/office/officeart/2005/8/layout/vList2"/>
    <dgm:cxn modelId="{6221E987-4B08-4EA2-92A6-CC2AE2A72A4C}" type="presOf" srcId="{022654DE-E83A-49AD-908B-AFC29698DDF7}" destId="{419B629E-A1E2-4197-BD4C-4D40EC02D274}" srcOrd="0" destOrd="1" presId="urn:microsoft.com/office/officeart/2005/8/layout/vList2"/>
    <dgm:cxn modelId="{3DA8E988-E38E-40E2-92E9-335540A5E057}" type="presOf" srcId="{726F3202-3AC1-4CBA-9971-1163CA31B473}" destId="{7E32EA52-9CFA-4132-998C-122E99FCB7DA}" srcOrd="0" destOrd="0" presId="urn:microsoft.com/office/officeart/2005/8/layout/vList2"/>
    <dgm:cxn modelId="{43F5B98D-7B00-44B3-91BF-1B490FD05E8E}" srcId="{458B628F-B680-48DE-927C-C65596A74F54}" destId="{4F316F41-7162-4856-9B37-382F53B44565}" srcOrd="1" destOrd="0" parTransId="{FDAD943E-C2C7-4E7A-B91C-FB7367929993}" sibTransId="{E2D5351D-8133-4AB6-A5FF-3AD5816B3463}"/>
    <dgm:cxn modelId="{5151899F-FF39-4800-89D1-B8D5FE5E3EA6}" srcId="{458B628F-B680-48DE-927C-C65596A74F54}" destId="{3494019E-88CA-4BCF-89E4-048B32984714}" srcOrd="2" destOrd="0" parTransId="{1A5959D0-1BE0-4F1A-8CDF-7AF25232C43A}" sibTransId="{DDAE51F0-2032-4493-94D8-675B784A4FDB}"/>
    <dgm:cxn modelId="{3DFD1FA1-627F-4823-8D5A-70210D1DFC77}" srcId="{726F3202-3AC1-4CBA-9971-1163CA31B473}" destId="{1BA761A8-AF31-419F-A690-C1A950049C0A}" srcOrd="0" destOrd="0" parTransId="{655681FA-CA30-4D02-9CBF-DB8D280F6C2C}" sibTransId="{8689AC8C-C3CC-4E45-958E-0EDAF66BDDCE}"/>
    <dgm:cxn modelId="{28952FA8-654B-40D4-A58C-1A2BE6D7F0E3}" type="presOf" srcId="{4F316F41-7162-4856-9B37-382F53B44565}" destId="{EEE14CD3-5464-439D-BDE0-F34A3EFB294D}" srcOrd="0" destOrd="3" presId="urn:microsoft.com/office/officeart/2005/8/layout/vList2"/>
    <dgm:cxn modelId="{37AC45C5-0472-4693-BA17-BF9838048B6C}" srcId="{30EE4F8B-CE8B-4761-8B7A-B9285CF1167E}" destId="{2060ABE4-0FE0-4A45-8FFA-403C84781BCB}" srcOrd="0" destOrd="0" parTransId="{CFDBEAB3-0337-45A7-B70F-D0DDF37139CA}" sibTransId="{9B01E221-7ED9-4B6A-B5EE-1D2E44C1F6C3}"/>
    <dgm:cxn modelId="{1BA842C9-E23B-4F3C-9CE0-CAF79D8B9BA8}" srcId="{30EE4F8B-CE8B-4761-8B7A-B9285CF1167E}" destId="{7B9DD7B8-585F-46FA-903C-A6E6C801C0CE}" srcOrd="1" destOrd="0" parTransId="{B8F36F75-531A-493E-AC9A-26350921B0F2}" sibTransId="{1D2E5CAF-C15E-42FD-A9F6-CCDC56360357}"/>
    <dgm:cxn modelId="{4FE2ADD0-69D0-4382-BFB5-51A644FA615B}" srcId="{7149321D-8A96-4EDD-89FD-757516AC6A84}" destId="{DCDCC7C3-75DC-4CC7-8DF0-03C28415994B}" srcOrd="1" destOrd="0" parTransId="{7464007B-1649-4366-861D-A8BBAAE02581}" sibTransId="{055BD6FD-0F17-4C84-90EB-D5AC62EDF024}"/>
    <dgm:cxn modelId="{0355D8D6-0E5C-4B94-B8A7-4C278B34AB5E}" srcId="{726F3202-3AC1-4CBA-9971-1163CA31B473}" destId="{022654DE-E83A-49AD-908B-AFC29698DDF7}" srcOrd="1" destOrd="0" parTransId="{46AD6F6E-65D7-4A11-9693-B0333EFE0400}" sibTransId="{E8654791-490C-4728-8EAD-113596D189FA}"/>
    <dgm:cxn modelId="{58B3F3D8-C0D7-4470-9330-6026772DCD56}" type="presOf" srcId="{30EE4F8B-CE8B-4761-8B7A-B9285CF1167E}" destId="{8CFA7082-5420-40E0-B115-40C7F1E217C7}" srcOrd="0" destOrd="0" presId="urn:microsoft.com/office/officeart/2005/8/layout/vList2"/>
    <dgm:cxn modelId="{CACAFBD8-BEDB-4324-893F-9E7F5CDA6D8E}" type="presOf" srcId="{DCDCC7C3-75DC-4CC7-8DF0-03C28415994B}" destId="{ECFA7FBB-6781-49EC-B47C-0BEA3D9E2B1F}" srcOrd="0" destOrd="1" presId="urn:microsoft.com/office/officeart/2005/8/layout/vList2"/>
    <dgm:cxn modelId="{9C70ACE0-0D09-4FDB-97D3-4F05C993C1F5}" srcId="{449A4E43-3173-41BF-AFD5-F7F01770D1BB}" destId="{D21B6C80-7515-4A3D-9B3B-E8B495D7E5FF}" srcOrd="0" destOrd="0" parTransId="{A6BC1878-849C-4B4A-8867-AD75C369B365}" sibTransId="{8659E8AC-6231-4DBD-A940-41E6067A777A}"/>
    <dgm:cxn modelId="{4DDA90E8-6D6D-47F8-9330-373C7060EB3A}" srcId="{458B628F-B680-48DE-927C-C65596A74F54}" destId="{449A4E43-3173-41BF-AFD5-F7F01770D1BB}" srcOrd="0" destOrd="0" parTransId="{B2890CF7-66BD-41E6-B1B6-EDD86296D870}" sibTransId="{828B9D82-90AC-40C4-827B-D7547564F7A4}"/>
    <dgm:cxn modelId="{843FA5E8-9B81-4F5E-8E4E-52506DC96C07}" type="presOf" srcId="{AE6E67B3-5AD1-4A0E-B2B7-3A09BDE52D5A}" destId="{EEE14CD3-5464-439D-BDE0-F34A3EFB294D}" srcOrd="0" destOrd="5" presId="urn:microsoft.com/office/officeart/2005/8/layout/vList2"/>
    <dgm:cxn modelId="{ACFC26ED-9D37-4DE9-826C-BFEAF10BE4E3}" type="presOf" srcId="{411DB35A-439C-4444-BC67-A84DCA9469C8}" destId="{D65BD72D-0BBB-43F4-BFD6-C026DCDB8152}" srcOrd="0" destOrd="0" presId="urn:microsoft.com/office/officeart/2005/8/layout/vList2"/>
    <dgm:cxn modelId="{6138AFEF-C842-4EB0-9ED5-B5AD65E70E3C}" type="presOf" srcId="{9F2D79D4-0685-417B-AA5E-D2F36C1A6754}" destId="{ECFA7FBB-6781-49EC-B47C-0BEA3D9E2B1F}" srcOrd="0" destOrd="0" presId="urn:microsoft.com/office/officeart/2005/8/layout/vList2"/>
    <dgm:cxn modelId="{BFE3A0F6-5BC6-4609-8BBF-63B2104348CB}" srcId="{3494019E-88CA-4BCF-89E4-048B32984714}" destId="{AE6E67B3-5AD1-4A0E-B2B7-3A09BDE52D5A}" srcOrd="0" destOrd="0" parTransId="{70B63C2E-47B8-4B61-95D7-69FB274FBEFC}" sibTransId="{189328BD-5A3E-466F-B129-1A881E851BF3}"/>
    <dgm:cxn modelId="{CD280E9E-65E8-474E-8B12-17023AC06BF7}" type="presParOf" srcId="{D65BD72D-0BBB-43F4-BFD6-C026DCDB8152}" destId="{7E32EA52-9CFA-4132-998C-122E99FCB7DA}" srcOrd="0" destOrd="0" presId="urn:microsoft.com/office/officeart/2005/8/layout/vList2"/>
    <dgm:cxn modelId="{D6C3F6F0-5F11-4940-8DB7-8BD4E63E69B5}" type="presParOf" srcId="{D65BD72D-0BBB-43F4-BFD6-C026DCDB8152}" destId="{419B629E-A1E2-4197-BD4C-4D40EC02D274}" srcOrd="1" destOrd="0" presId="urn:microsoft.com/office/officeart/2005/8/layout/vList2"/>
    <dgm:cxn modelId="{482ACDDE-0280-41EE-9914-689601C91642}" type="presParOf" srcId="{D65BD72D-0BBB-43F4-BFD6-C026DCDB8152}" destId="{D51491A8-E2F5-44CE-9057-EBE80D89E2FD}" srcOrd="2" destOrd="0" presId="urn:microsoft.com/office/officeart/2005/8/layout/vList2"/>
    <dgm:cxn modelId="{60C698EA-C590-4112-B666-6E1174AEA860}" type="presParOf" srcId="{D65BD72D-0BBB-43F4-BFD6-C026DCDB8152}" destId="{ECFA7FBB-6781-49EC-B47C-0BEA3D9E2B1F}" srcOrd="3" destOrd="0" presId="urn:microsoft.com/office/officeart/2005/8/layout/vList2"/>
    <dgm:cxn modelId="{346DD7DA-9AC7-465C-8B04-268A12AD5AAD}" type="presParOf" srcId="{D65BD72D-0BBB-43F4-BFD6-C026DCDB8152}" destId="{59DEFAD5-CF1A-4C76-90CB-50DA2CD9A238}" srcOrd="4" destOrd="0" presId="urn:microsoft.com/office/officeart/2005/8/layout/vList2"/>
    <dgm:cxn modelId="{F182D224-5850-4AD8-AC1C-0917C837429A}" type="presParOf" srcId="{D65BD72D-0BBB-43F4-BFD6-C026DCDB8152}" destId="{EEE14CD3-5464-439D-BDE0-F34A3EFB294D}" srcOrd="5" destOrd="0" presId="urn:microsoft.com/office/officeart/2005/8/layout/vList2"/>
    <dgm:cxn modelId="{4FE0CC13-38D1-460A-8ABE-3F82AFA71B24}" type="presParOf" srcId="{D65BD72D-0BBB-43F4-BFD6-C026DCDB8152}" destId="{8CFA7082-5420-40E0-B115-40C7F1E217C7}" srcOrd="6" destOrd="0" presId="urn:microsoft.com/office/officeart/2005/8/layout/vList2"/>
    <dgm:cxn modelId="{73C1D7A5-4B0E-4059-9A88-9745947FFDBA}" type="presParOf" srcId="{D65BD72D-0BBB-43F4-BFD6-C026DCDB8152}" destId="{103046D4-0B4B-4537-91C0-FAA8112F5CC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7CD07-5817-4BEE-A0E6-83E17E83E5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6CC444-A74A-40C7-9CBD-E0B714F2E770}">
      <dgm:prSet/>
      <dgm:spPr/>
      <dgm:t>
        <a:bodyPr/>
        <a:lstStyle/>
        <a:p>
          <a:r>
            <a:rPr lang="nl-NL"/>
            <a:t>Een API (Application Programming Interface) die geïntegreerd is in HTML</a:t>
          </a:r>
          <a:endParaRPr lang="en-US"/>
        </a:p>
      </dgm:t>
    </dgm:pt>
    <dgm:pt modelId="{FA08FFCE-0306-4B35-9699-594C4E715076}" type="parTrans" cxnId="{60FF8F0E-7B6A-4D17-98A1-A6BFCCAE2E42}">
      <dgm:prSet/>
      <dgm:spPr/>
      <dgm:t>
        <a:bodyPr/>
        <a:lstStyle/>
        <a:p>
          <a:endParaRPr lang="en-US"/>
        </a:p>
      </dgm:t>
    </dgm:pt>
    <dgm:pt modelId="{A9FBB4CC-A08B-4959-B1B2-BE3391F0E074}" type="sibTrans" cxnId="{60FF8F0E-7B6A-4D17-98A1-A6BFCCAE2E42}">
      <dgm:prSet/>
      <dgm:spPr/>
      <dgm:t>
        <a:bodyPr/>
        <a:lstStyle/>
        <a:p>
          <a:endParaRPr lang="en-US"/>
        </a:p>
      </dgm:t>
    </dgm:pt>
    <dgm:pt modelId="{65897494-E853-4447-9AA4-B4CB7FE1BF31}">
      <dgm:prSet/>
      <dgm:spPr/>
      <dgm:t>
        <a:bodyPr/>
        <a:lstStyle/>
        <a:p>
          <a:r>
            <a:rPr lang="nl-NL"/>
            <a:t>Hier kun je de gebruikers locatie mee ophalen</a:t>
          </a:r>
          <a:endParaRPr lang="en-US"/>
        </a:p>
      </dgm:t>
    </dgm:pt>
    <dgm:pt modelId="{14FE25F9-F289-48D6-9BBE-660FD2EB6473}" type="parTrans" cxnId="{89553303-1803-47DE-A2BD-2C7014239CA9}">
      <dgm:prSet/>
      <dgm:spPr/>
      <dgm:t>
        <a:bodyPr/>
        <a:lstStyle/>
        <a:p>
          <a:endParaRPr lang="en-US"/>
        </a:p>
      </dgm:t>
    </dgm:pt>
    <dgm:pt modelId="{21DAB6ED-3C77-41DF-80F7-058E130D7CEF}" type="sibTrans" cxnId="{89553303-1803-47DE-A2BD-2C7014239CA9}">
      <dgm:prSet/>
      <dgm:spPr/>
      <dgm:t>
        <a:bodyPr/>
        <a:lstStyle/>
        <a:p>
          <a:endParaRPr lang="en-US"/>
        </a:p>
      </dgm:t>
    </dgm:pt>
    <dgm:pt modelId="{B1B50C01-E913-4442-BB21-263B073E8D32}">
      <dgm:prSet/>
      <dgm:spPr/>
      <dgm:t>
        <a:bodyPr/>
        <a:lstStyle/>
        <a:p>
          <a:r>
            <a:rPr lang="nl-NL"/>
            <a:t>Aanroepen: navigator.geolocation</a:t>
          </a:r>
          <a:endParaRPr lang="en-US"/>
        </a:p>
      </dgm:t>
    </dgm:pt>
    <dgm:pt modelId="{F108F7F1-5703-4574-A965-2E22B02A0804}" type="parTrans" cxnId="{91070437-0FAE-4CA5-95AC-E98AF9059C39}">
      <dgm:prSet/>
      <dgm:spPr/>
      <dgm:t>
        <a:bodyPr/>
        <a:lstStyle/>
        <a:p>
          <a:endParaRPr lang="en-US"/>
        </a:p>
      </dgm:t>
    </dgm:pt>
    <dgm:pt modelId="{1399C680-3F9C-4A56-8B63-AAF045BAF2A1}" type="sibTrans" cxnId="{91070437-0FAE-4CA5-95AC-E98AF9059C39}">
      <dgm:prSet/>
      <dgm:spPr/>
      <dgm:t>
        <a:bodyPr/>
        <a:lstStyle/>
        <a:p>
          <a:endParaRPr lang="en-US"/>
        </a:p>
      </dgm:t>
    </dgm:pt>
    <dgm:pt modelId="{0AA25C1C-B9CE-4187-B4EF-7F3AB72C0C3A}">
      <dgm:prSet/>
      <dgm:spPr/>
      <dgm:t>
        <a:bodyPr/>
        <a:lstStyle/>
        <a:p>
          <a:r>
            <a:rPr lang="nl-NL" dirty="0"/>
            <a:t>navigator.geolocation.getCurrentPosition(functie)</a:t>
          </a:r>
          <a:endParaRPr lang="en-US" dirty="0"/>
        </a:p>
      </dgm:t>
    </dgm:pt>
    <dgm:pt modelId="{2A4CB245-ED1D-49C6-B758-B32A0D76DB8F}" type="parTrans" cxnId="{5C07E7C9-C055-4623-BECC-3A4C244FC121}">
      <dgm:prSet/>
      <dgm:spPr/>
      <dgm:t>
        <a:bodyPr/>
        <a:lstStyle/>
        <a:p>
          <a:endParaRPr lang="en-US"/>
        </a:p>
      </dgm:t>
    </dgm:pt>
    <dgm:pt modelId="{7667152F-C55C-4BB4-B729-9C4C263516D6}" type="sibTrans" cxnId="{5C07E7C9-C055-4623-BECC-3A4C244FC121}">
      <dgm:prSet/>
      <dgm:spPr/>
      <dgm:t>
        <a:bodyPr/>
        <a:lstStyle/>
        <a:p>
          <a:endParaRPr lang="en-US"/>
        </a:p>
      </dgm:t>
    </dgm:pt>
    <dgm:pt modelId="{FBB9755E-9C53-48B7-90DA-3EB43FC58773}" type="pres">
      <dgm:prSet presAssocID="{FCE7CD07-5817-4BEE-A0E6-83E17E83E54D}" presName="linear" presStyleCnt="0">
        <dgm:presLayoutVars>
          <dgm:animLvl val="lvl"/>
          <dgm:resizeHandles val="exact"/>
        </dgm:presLayoutVars>
      </dgm:prSet>
      <dgm:spPr/>
    </dgm:pt>
    <dgm:pt modelId="{D2B58736-F5C3-4E4F-81A9-DFDCC531CD5A}" type="pres">
      <dgm:prSet presAssocID="{376CC444-A74A-40C7-9CBD-E0B714F2E7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315424-D60E-435C-8FF6-0DAE46AFD792}" type="pres">
      <dgm:prSet presAssocID="{A9FBB4CC-A08B-4959-B1B2-BE3391F0E074}" presName="spacer" presStyleCnt="0"/>
      <dgm:spPr/>
    </dgm:pt>
    <dgm:pt modelId="{8070DF36-E9DC-4BE0-8948-3D10EC941201}" type="pres">
      <dgm:prSet presAssocID="{65897494-E853-4447-9AA4-B4CB7FE1BF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AE0189-A28B-443A-84CF-DC9AD2CD7668}" type="pres">
      <dgm:prSet presAssocID="{21DAB6ED-3C77-41DF-80F7-058E130D7CEF}" presName="spacer" presStyleCnt="0"/>
      <dgm:spPr/>
    </dgm:pt>
    <dgm:pt modelId="{321DFF4F-3435-4F75-B98A-F12226C284E7}" type="pres">
      <dgm:prSet presAssocID="{B1B50C01-E913-4442-BB21-263B073E8D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5A43B0-ACF9-4D6E-941B-D19782110916}" type="pres">
      <dgm:prSet presAssocID="{B1B50C01-E913-4442-BB21-263B073E8D3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553303-1803-47DE-A2BD-2C7014239CA9}" srcId="{FCE7CD07-5817-4BEE-A0E6-83E17E83E54D}" destId="{65897494-E853-4447-9AA4-B4CB7FE1BF31}" srcOrd="1" destOrd="0" parTransId="{14FE25F9-F289-48D6-9BBE-660FD2EB6473}" sibTransId="{21DAB6ED-3C77-41DF-80F7-058E130D7CEF}"/>
    <dgm:cxn modelId="{60FF8F0E-7B6A-4D17-98A1-A6BFCCAE2E42}" srcId="{FCE7CD07-5817-4BEE-A0E6-83E17E83E54D}" destId="{376CC444-A74A-40C7-9CBD-E0B714F2E770}" srcOrd="0" destOrd="0" parTransId="{FA08FFCE-0306-4B35-9699-594C4E715076}" sibTransId="{A9FBB4CC-A08B-4959-B1B2-BE3391F0E074}"/>
    <dgm:cxn modelId="{91070437-0FAE-4CA5-95AC-E98AF9059C39}" srcId="{FCE7CD07-5817-4BEE-A0E6-83E17E83E54D}" destId="{B1B50C01-E913-4442-BB21-263B073E8D32}" srcOrd="2" destOrd="0" parTransId="{F108F7F1-5703-4574-A965-2E22B02A0804}" sibTransId="{1399C680-3F9C-4A56-8B63-AAF045BAF2A1}"/>
    <dgm:cxn modelId="{F5B54A62-3610-46BC-BC51-5467796549E3}" type="presOf" srcId="{B1B50C01-E913-4442-BB21-263B073E8D32}" destId="{321DFF4F-3435-4F75-B98A-F12226C284E7}" srcOrd="0" destOrd="0" presId="urn:microsoft.com/office/officeart/2005/8/layout/vList2"/>
    <dgm:cxn modelId="{FC5BDF4C-AAE1-48FD-B700-E836593B167A}" type="presOf" srcId="{0AA25C1C-B9CE-4187-B4EF-7F3AB72C0C3A}" destId="{DF5A43B0-ACF9-4D6E-941B-D19782110916}" srcOrd="0" destOrd="0" presId="urn:microsoft.com/office/officeart/2005/8/layout/vList2"/>
    <dgm:cxn modelId="{18D8A651-EC41-494D-A945-6EDA1DD44654}" type="presOf" srcId="{65897494-E853-4447-9AA4-B4CB7FE1BF31}" destId="{8070DF36-E9DC-4BE0-8948-3D10EC941201}" srcOrd="0" destOrd="0" presId="urn:microsoft.com/office/officeart/2005/8/layout/vList2"/>
    <dgm:cxn modelId="{9110F199-CC46-4915-8A70-661D6DCDBBC0}" type="presOf" srcId="{FCE7CD07-5817-4BEE-A0E6-83E17E83E54D}" destId="{FBB9755E-9C53-48B7-90DA-3EB43FC58773}" srcOrd="0" destOrd="0" presId="urn:microsoft.com/office/officeart/2005/8/layout/vList2"/>
    <dgm:cxn modelId="{DF37019B-02D2-4BE3-9CEC-3BA094EA9A89}" type="presOf" srcId="{376CC444-A74A-40C7-9CBD-E0B714F2E770}" destId="{D2B58736-F5C3-4E4F-81A9-DFDCC531CD5A}" srcOrd="0" destOrd="0" presId="urn:microsoft.com/office/officeart/2005/8/layout/vList2"/>
    <dgm:cxn modelId="{5C07E7C9-C055-4623-BECC-3A4C244FC121}" srcId="{B1B50C01-E913-4442-BB21-263B073E8D32}" destId="{0AA25C1C-B9CE-4187-B4EF-7F3AB72C0C3A}" srcOrd="0" destOrd="0" parTransId="{2A4CB245-ED1D-49C6-B758-B32A0D76DB8F}" sibTransId="{7667152F-C55C-4BB4-B729-9C4C263516D6}"/>
    <dgm:cxn modelId="{85CAAC81-CA9E-4D6D-B823-6302B66769CD}" type="presParOf" srcId="{FBB9755E-9C53-48B7-90DA-3EB43FC58773}" destId="{D2B58736-F5C3-4E4F-81A9-DFDCC531CD5A}" srcOrd="0" destOrd="0" presId="urn:microsoft.com/office/officeart/2005/8/layout/vList2"/>
    <dgm:cxn modelId="{8B0C70A9-429F-4AC1-A106-E126A372DDA7}" type="presParOf" srcId="{FBB9755E-9C53-48B7-90DA-3EB43FC58773}" destId="{9A315424-D60E-435C-8FF6-0DAE46AFD792}" srcOrd="1" destOrd="0" presId="urn:microsoft.com/office/officeart/2005/8/layout/vList2"/>
    <dgm:cxn modelId="{7CDB59BA-AF91-42CA-9765-C8FFB5155601}" type="presParOf" srcId="{FBB9755E-9C53-48B7-90DA-3EB43FC58773}" destId="{8070DF36-E9DC-4BE0-8948-3D10EC941201}" srcOrd="2" destOrd="0" presId="urn:microsoft.com/office/officeart/2005/8/layout/vList2"/>
    <dgm:cxn modelId="{A1969B90-BEF1-4236-B566-F847E51A9A91}" type="presParOf" srcId="{FBB9755E-9C53-48B7-90DA-3EB43FC58773}" destId="{45AE0189-A28B-443A-84CF-DC9AD2CD7668}" srcOrd="3" destOrd="0" presId="urn:microsoft.com/office/officeart/2005/8/layout/vList2"/>
    <dgm:cxn modelId="{7AD31567-47B3-48FC-B77E-5F7F7313A7D0}" type="presParOf" srcId="{FBB9755E-9C53-48B7-90DA-3EB43FC58773}" destId="{321DFF4F-3435-4F75-B98A-F12226C284E7}" srcOrd="4" destOrd="0" presId="urn:microsoft.com/office/officeart/2005/8/layout/vList2"/>
    <dgm:cxn modelId="{7DB68409-39AD-4D4C-BD06-15CA573D4BBB}" type="presParOf" srcId="{FBB9755E-9C53-48B7-90DA-3EB43FC58773}" destId="{DF5A43B0-ACF9-4D6E-941B-D1978211091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6213C-E541-42D3-881D-23E363305E37}">
      <dsp:nvSpPr>
        <dsp:cNvPr id="0" name=""/>
        <dsp:cNvSpPr/>
      </dsp:nvSpPr>
      <dsp:spPr>
        <a:xfrm>
          <a:off x="0" y="427262"/>
          <a:ext cx="6263640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JavaScript Object Notation</a:t>
          </a:r>
          <a:endParaRPr lang="en-US" sz="2900" kern="1200"/>
        </a:p>
      </dsp:txBody>
      <dsp:txXfrm>
        <a:off x="56237" y="483499"/>
        <a:ext cx="6151166" cy="1039555"/>
      </dsp:txXfrm>
    </dsp:sp>
    <dsp:sp modelId="{4FEA37B8-356D-4B7D-A6A2-3675A424EF83}">
      <dsp:nvSpPr>
        <dsp:cNvPr id="0" name=""/>
        <dsp:cNvSpPr/>
      </dsp:nvSpPr>
      <dsp:spPr>
        <a:xfrm>
          <a:off x="0" y="1579291"/>
          <a:ext cx="6263640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300" kern="1200"/>
            <a:t>JSON -&gt; om data tussen een server en een browser te verzenden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300" kern="1200"/>
            <a:t>(data = objecten)</a:t>
          </a:r>
          <a:endParaRPr lang="en-US" sz="2300" kern="1200"/>
        </a:p>
      </dsp:txBody>
      <dsp:txXfrm>
        <a:off x="0" y="1579291"/>
        <a:ext cx="6263640" cy="1110554"/>
      </dsp:txXfrm>
    </dsp:sp>
    <dsp:sp modelId="{3DE4405B-0A58-4488-86BA-DB85A3CC28F1}">
      <dsp:nvSpPr>
        <dsp:cNvPr id="0" name=""/>
        <dsp:cNvSpPr/>
      </dsp:nvSpPr>
      <dsp:spPr>
        <a:xfrm>
          <a:off x="0" y="2689846"/>
          <a:ext cx="6263640" cy="115202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var voorbeeldJSON = { naam: “Rinse”,  leeftijd: 39, stad:  “Den Haag”},</a:t>
          </a:r>
          <a:endParaRPr lang="en-US" sz="2900" kern="1200"/>
        </a:p>
      </dsp:txBody>
      <dsp:txXfrm>
        <a:off x="56237" y="2746083"/>
        <a:ext cx="6151166" cy="1039555"/>
      </dsp:txXfrm>
    </dsp:sp>
    <dsp:sp modelId="{B3CA4C94-33DE-4EA4-A7F2-3E788D546EE2}">
      <dsp:nvSpPr>
        <dsp:cNvPr id="0" name=""/>
        <dsp:cNvSpPr/>
      </dsp:nvSpPr>
      <dsp:spPr>
        <a:xfrm>
          <a:off x="0" y="3925396"/>
          <a:ext cx="6263640" cy="115202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/>
            <a:t>Wordt hier gebruikt om objecten van de OpenLayers bibliotheek op te halen</a:t>
          </a:r>
          <a:endParaRPr lang="en-US" sz="2900" kern="1200"/>
        </a:p>
      </dsp:txBody>
      <dsp:txXfrm>
        <a:off x="56237" y="3981633"/>
        <a:ext cx="6151166" cy="103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2EA52-9CFA-4132-998C-122E99FCB7DA}">
      <dsp:nvSpPr>
        <dsp:cNvPr id="0" name=""/>
        <dsp:cNvSpPr/>
      </dsp:nvSpPr>
      <dsp:spPr>
        <a:xfrm>
          <a:off x="0" y="38820"/>
          <a:ext cx="6900512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View</a:t>
          </a:r>
          <a:endParaRPr lang="en-US" sz="2000" kern="1200"/>
        </a:p>
      </dsp:txBody>
      <dsp:txXfrm>
        <a:off x="23417" y="62237"/>
        <a:ext cx="6853678" cy="432866"/>
      </dsp:txXfrm>
    </dsp:sp>
    <dsp:sp modelId="{419B629E-A1E2-4197-BD4C-4D40EC02D274}">
      <dsp:nvSpPr>
        <dsp:cNvPr id="0" name=""/>
        <dsp:cNvSpPr/>
      </dsp:nvSpPr>
      <dsp:spPr>
        <a:xfrm>
          <a:off x="0" y="518520"/>
          <a:ext cx="6900512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Informatie over het zoom-niveau en het centreerpunt van de kaart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Essentieel voor de opening van de kaart en het afbeelden</a:t>
          </a:r>
          <a:endParaRPr lang="en-US" sz="1600" kern="1200"/>
        </a:p>
      </dsp:txBody>
      <dsp:txXfrm>
        <a:off x="0" y="518520"/>
        <a:ext cx="6900512" cy="548550"/>
      </dsp:txXfrm>
    </dsp:sp>
    <dsp:sp modelId="{D51491A8-E2F5-44CE-9057-EBE80D89E2FD}">
      <dsp:nvSpPr>
        <dsp:cNvPr id="0" name=""/>
        <dsp:cNvSpPr/>
      </dsp:nvSpPr>
      <dsp:spPr>
        <a:xfrm>
          <a:off x="0" y="1067070"/>
          <a:ext cx="6900512" cy="4797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Source</a:t>
          </a:r>
          <a:endParaRPr lang="en-US" sz="2000" kern="1200"/>
        </a:p>
      </dsp:txBody>
      <dsp:txXfrm>
        <a:off x="23417" y="1090487"/>
        <a:ext cx="6853678" cy="432866"/>
      </dsp:txXfrm>
    </dsp:sp>
    <dsp:sp modelId="{ECFA7FBB-6781-49EC-B47C-0BEA3D9E2B1F}">
      <dsp:nvSpPr>
        <dsp:cNvPr id="0" name=""/>
        <dsp:cNvSpPr/>
      </dsp:nvSpPr>
      <dsp:spPr>
        <a:xfrm>
          <a:off x="0" y="1546770"/>
          <a:ext cx="6900512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bronnen voor je kaartmateriaal online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Hier: Open Street Maps (OSM)</a:t>
          </a:r>
          <a:endParaRPr lang="en-US" sz="1600" kern="1200"/>
        </a:p>
      </dsp:txBody>
      <dsp:txXfrm>
        <a:off x="0" y="1546770"/>
        <a:ext cx="6900512" cy="548550"/>
      </dsp:txXfrm>
    </dsp:sp>
    <dsp:sp modelId="{59DEFAD5-CF1A-4C76-90CB-50DA2CD9A238}">
      <dsp:nvSpPr>
        <dsp:cNvPr id="0" name=""/>
        <dsp:cNvSpPr/>
      </dsp:nvSpPr>
      <dsp:spPr>
        <a:xfrm>
          <a:off x="0" y="2095320"/>
          <a:ext cx="6900512" cy="4797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Layer</a:t>
          </a:r>
          <a:endParaRPr lang="en-US" sz="2000" kern="1200"/>
        </a:p>
      </dsp:txBody>
      <dsp:txXfrm>
        <a:off x="23417" y="2118737"/>
        <a:ext cx="6853678" cy="432866"/>
      </dsp:txXfrm>
    </dsp:sp>
    <dsp:sp modelId="{EEE14CD3-5464-439D-BDE0-F34A3EFB294D}">
      <dsp:nvSpPr>
        <dsp:cNvPr id="0" name=""/>
        <dsp:cNvSpPr/>
      </dsp:nvSpPr>
      <dsp:spPr>
        <a:xfrm>
          <a:off x="0" y="2575020"/>
          <a:ext cx="6900512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Dit bepaald de visuele weergave van je source (je bron) data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Tiles (OSM)</a:t>
          </a:r>
          <a:endParaRPr lang="en-US" sz="1600" kern="120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Hier voor de basiskaart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(Image), (VectorTile)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Vector</a:t>
          </a:r>
          <a:endParaRPr lang="en-US" sz="1600" kern="120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Dit gaan we bij de punten toepassen</a:t>
          </a:r>
          <a:endParaRPr lang="en-US" sz="1600" kern="1200"/>
        </a:p>
      </dsp:txBody>
      <dsp:txXfrm>
        <a:off x="0" y="2575020"/>
        <a:ext cx="6900512" cy="1656000"/>
      </dsp:txXfrm>
    </dsp:sp>
    <dsp:sp modelId="{8CFA7082-5420-40E0-B115-40C7F1E217C7}">
      <dsp:nvSpPr>
        <dsp:cNvPr id="0" name=""/>
        <dsp:cNvSpPr/>
      </dsp:nvSpPr>
      <dsp:spPr>
        <a:xfrm>
          <a:off x="0" y="4231020"/>
          <a:ext cx="6900512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Target</a:t>
          </a:r>
          <a:endParaRPr lang="en-US" sz="2000" kern="1200"/>
        </a:p>
      </dsp:txBody>
      <dsp:txXfrm>
        <a:off x="23417" y="4254437"/>
        <a:ext cx="6853678" cy="432866"/>
      </dsp:txXfrm>
    </dsp:sp>
    <dsp:sp modelId="{103046D4-0B4B-4537-91C0-FAA8112F5CCE}">
      <dsp:nvSpPr>
        <dsp:cNvPr id="0" name=""/>
        <dsp:cNvSpPr/>
      </dsp:nvSpPr>
      <dsp:spPr>
        <a:xfrm>
          <a:off x="0" y="4710720"/>
          <a:ext cx="6900512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Dit moet verwijzen naar de id van je div tag, waarin je de kaart gaat laten afbeelden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600" kern="1200"/>
            <a:t>Dit is je link tussen de JS en de HTML code</a:t>
          </a:r>
          <a:endParaRPr lang="en-US" sz="1600" kern="1200"/>
        </a:p>
      </dsp:txBody>
      <dsp:txXfrm>
        <a:off x="0" y="4710720"/>
        <a:ext cx="6900512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58736-F5C3-4E4F-81A9-DFDCC531CD5A}">
      <dsp:nvSpPr>
        <dsp:cNvPr id="0" name=""/>
        <dsp:cNvSpPr/>
      </dsp:nvSpPr>
      <dsp:spPr>
        <a:xfrm>
          <a:off x="0" y="769103"/>
          <a:ext cx="6263640" cy="1113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Een API (Application Programming Interface) die geïntegreerd is in HTML</a:t>
          </a:r>
          <a:endParaRPr lang="en-US" sz="2800" kern="1200"/>
        </a:p>
      </dsp:txBody>
      <dsp:txXfrm>
        <a:off x="54373" y="823476"/>
        <a:ext cx="6154894" cy="1005094"/>
      </dsp:txXfrm>
    </dsp:sp>
    <dsp:sp modelId="{8070DF36-E9DC-4BE0-8948-3D10EC941201}">
      <dsp:nvSpPr>
        <dsp:cNvPr id="0" name=""/>
        <dsp:cNvSpPr/>
      </dsp:nvSpPr>
      <dsp:spPr>
        <a:xfrm>
          <a:off x="0" y="1963584"/>
          <a:ext cx="6263640" cy="1113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Hier kun je de gebruikers locatie mee ophalen</a:t>
          </a:r>
          <a:endParaRPr lang="en-US" sz="2800" kern="1200"/>
        </a:p>
      </dsp:txBody>
      <dsp:txXfrm>
        <a:off x="54373" y="2017957"/>
        <a:ext cx="6154894" cy="1005094"/>
      </dsp:txXfrm>
    </dsp:sp>
    <dsp:sp modelId="{321DFF4F-3435-4F75-B98A-F12226C284E7}">
      <dsp:nvSpPr>
        <dsp:cNvPr id="0" name=""/>
        <dsp:cNvSpPr/>
      </dsp:nvSpPr>
      <dsp:spPr>
        <a:xfrm>
          <a:off x="0" y="3158063"/>
          <a:ext cx="6263640" cy="1113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Aanroepen: navigator.geolocation</a:t>
          </a:r>
          <a:endParaRPr lang="en-US" sz="2800" kern="1200"/>
        </a:p>
      </dsp:txBody>
      <dsp:txXfrm>
        <a:off x="54373" y="3212436"/>
        <a:ext cx="6154894" cy="1005094"/>
      </dsp:txXfrm>
    </dsp:sp>
    <dsp:sp modelId="{DF5A43B0-ACF9-4D6E-941B-D19782110916}">
      <dsp:nvSpPr>
        <dsp:cNvPr id="0" name=""/>
        <dsp:cNvSpPr/>
      </dsp:nvSpPr>
      <dsp:spPr>
        <a:xfrm>
          <a:off x="0" y="4271903"/>
          <a:ext cx="626364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200" kern="1200" dirty="0"/>
            <a:t>navigator.geolocation.getCurrentPosition(functie)</a:t>
          </a:r>
          <a:endParaRPr lang="en-US" sz="2200" kern="1200" dirty="0"/>
        </a:p>
      </dsp:txBody>
      <dsp:txXfrm>
        <a:off x="0" y="4271903"/>
        <a:ext cx="6263640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421E-93D2-414B-9897-4A5986380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8606C-5D7C-4C9A-91EE-2D58E396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68F8-56F6-4C43-ABA5-DCF2E34C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13C6-AE78-40D6-80F7-02FDD3E1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25A2-1700-4C80-BD00-7208CF94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33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F0C0-4F2A-49C6-90F2-9AC9EF60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349A1-44E3-46C9-99FF-7AA629FCE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7F26-8E85-4D3F-8580-62F70398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5397-7AB5-4586-8375-A3772D26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50C2-ED1C-40C6-BB48-24433B58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63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4E2A5-6693-43BA-A733-4341CB2A6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964CF-251C-44BB-B70A-56D5F664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FE80-34FD-45BE-9BA0-9846B50E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B70D-1C2D-4275-BB66-5D31A51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2D69-5885-4B6B-AE25-EAFFCE71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292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04E6-D37D-480D-B0E0-59DF8341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8593-5D77-47E1-AF26-9DB5BC8F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4444-CEEE-4E84-8120-AB322FFF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CF6C-E4A6-48C5-B6E0-323C2A1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91CE-EF78-4D7A-BBF0-EB9AC34C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73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6256-08BB-4DE9-A20A-DF923059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858EF-806A-49CC-964B-DB74396B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5D2A-FC56-4FAD-8C52-EDE22EAC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CD37-CE5A-4716-BDF9-9C44101E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0945-5DCE-486B-AF88-11F64AB7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3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5009-004B-43FD-B8D1-732680A0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03F7-1719-4CA1-B401-C8905A7E6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97D5-39ED-4A54-9692-FEB382F4B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B5BA-C582-49F6-B23A-9BCB02BB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E2385-6585-4C07-B6D3-09BC7974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5BBA4-9A73-46BF-905D-F1D6131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72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0DA9-052F-4B25-8AEB-2542DF3D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73B10-1F53-4047-8608-E767C0E6F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FD06-7A70-4079-A5A2-CD5AA455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AAA5D-C0EE-4FA5-B7D7-D788CA445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42D6D-A0B2-4D45-9879-13B9DB1D3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83000-6E9B-4DED-8E48-EBA57024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FECA5-C7C1-4C39-BF6D-2A1E8813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53E5A-0E9B-4F80-92F4-D64B0BB2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8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3FD5-E09B-4779-A3FF-7A224A6D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C89F2-8737-4E7F-B499-88124363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B1E95-CDA2-4115-9FF3-893B8129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75BC-DAF5-4ADB-AFAD-9A90D22B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138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7AC75-9AF3-44AC-A257-AFFE9800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EB4EB-E192-4B20-9537-7583E38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0EC2-4208-4438-BF82-4F76ED37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820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D3FC-A0E2-454E-888C-076A78F7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3997-31CC-4A18-8111-10A06406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5483B-B7E2-4488-9DF5-08F6F293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58F42-1BA6-49BB-8E4C-2DA4C8B7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922B7-37DA-4786-9CC9-CB43009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F6227-F779-436C-A3E8-7CD8967A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B099-5BBE-47B2-AF86-EE0B5B4F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6A7F3-FFC8-4434-A9C2-EF87F8D92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8E885-D276-46C4-9FB1-F92B0751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761FB-7D10-41D6-9F02-BA9A8C60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04C43-D5DF-4588-A967-E947DA18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7938-03C6-47C2-997F-C20A3037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6D34E-4585-4071-A0F3-C9618F4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F237-6B3F-40F4-8D17-B4DC51BE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81B3-F430-47E7-BE40-642D4B2B7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6EF2-9CC9-4201-8CA8-E71106F65787}" type="datetimeFigureOut">
              <a:rPr lang="nl-NL" smtClean="0"/>
              <a:t>16-3-2021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6960-1749-408E-879E-73CA07BD8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675D-4FC5-4B3B-86A9-FAFDBD6BE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DB3B-56C3-4F39-A19A-4FC6F02C8F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234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DE6E-3879-4984-A1F0-5C3760EF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nl-NL" sz="6000"/>
              <a:t>JSON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2C2FC-2D2A-4CAC-AD1C-A0D3EC759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86233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94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39696-17AC-413D-84A9-E74492BC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nl-NL" sz="5000" dirty="0"/>
              <a:t>OpenLayers </a:t>
            </a:r>
            <a:r>
              <a:rPr lang="nl-NL" sz="5000" b="1" dirty="0"/>
              <a:t>Map</a:t>
            </a:r>
            <a:r>
              <a:rPr lang="nl-NL" sz="5000" dirty="0"/>
              <a:t> Component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C5C4EA-77BE-4315-9A1C-5C455886B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8742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61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129F-03EE-45B1-8585-393F51A93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D9A3F-D8E4-4FBC-8F00-58BABD812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C3250A4-A367-44B8-A529-56F64207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31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C45-AD2F-4FF3-B8E0-3B747C46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280EC39-7182-42C9-92D2-5B03AE8A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37" y="142898"/>
            <a:ext cx="5227325" cy="6715102"/>
          </a:xfrm>
        </p:spPr>
      </p:pic>
    </p:spTree>
    <p:extLst>
      <p:ext uri="{BB962C8B-B14F-4D97-AF65-F5344CB8AC3E}">
        <p14:creationId xmlns:p14="http://schemas.microsoft.com/office/powerpoint/2010/main" val="79189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29B3-C729-4B6C-84CF-A51DB33C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3" name="Content Placeholder 12" descr="A picture containing shape&#10;&#10;Description automatically generated">
            <a:extLst>
              <a:ext uri="{FF2B5EF4-FFF2-40B4-BE49-F238E27FC236}">
                <a16:creationId xmlns:a16="http://schemas.microsoft.com/office/drawing/2014/main" id="{B540DA2F-B1C0-4427-A252-3FD646B0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-1"/>
            <a:ext cx="6731780" cy="6858001"/>
          </a:xfrm>
        </p:spPr>
      </p:pic>
    </p:spTree>
    <p:extLst>
      <p:ext uri="{BB962C8B-B14F-4D97-AF65-F5344CB8AC3E}">
        <p14:creationId xmlns:p14="http://schemas.microsoft.com/office/powerpoint/2010/main" val="427796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219B-6184-40F9-9D40-19D44B14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E25F9-824B-4090-80C8-DD6FA6F03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95" y="84960"/>
            <a:ext cx="6732980" cy="6732980"/>
          </a:xfrm>
        </p:spPr>
      </p:pic>
      <p:pic>
        <p:nvPicPr>
          <p:cNvPr id="7" name="Picture 6" descr="A picture containing satellite, transport&#10;&#10;Description automatically generated">
            <a:extLst>
              <a:ext uri="{FF2B5EF4-FFF2-40B4-BE49-F238E27FC236}">
                <a16:creationId xmlns:a16="http://schemas.microsoft.com/office/drawing/2014/main" id="{D4006143-8885-493C-B247-CC5EB4645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38" y="84960"/>
            <a:ext cx="4596657" cy="368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6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EA0D-7844-447A-9175-F9C51565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nl-NL" sz="5600"/>
              <a:t>Geolocation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BBD9E3-1665-444C-8922-7365AC4CD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27028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2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JSON</vt:lpstr>
      <vt:lpstr>OpenLayers Map Component</vt:lpstr>
      <vt:lpstr>PowerPoint Presentation</vt:lpstr>
      <vt:lpstr>PowerPoint Presentation</vt:lpstr>
      <vt:lpstr>PowerPoint Presentation</vt:lpstr>
      <vt:lpstr>PowerPoint Presentation</vt:lpstr>
      <vt:lpstr>Geolocation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Rinse Willet</dc:creator>
  <cp:lastModifiedBy>Rinse Willet</cp:lastModifiedBy>
  <cp:revision>7</cp:revision>
  <dcterms:created xsi:type="dcterms:W3CDTF">2021-03-16T15:25:27Z</dcterms:created>
  <dcterms:modified xsi:type="dcterms:W3CDTF">2021-03-16T17:04:52Z</dcterms:modified>
</cp:coreProperties>
</file>