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82547-5B01-4F86-8A09-A55248186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57B9F-D417-4D1B-97C7-222F73A19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7977-3C76-4CE0-9EE2-2B805BEB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600A-1B3D-4CA4-ABAA-B6A05E6B8B1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3F10E-F94C-4644-9742-1965656B2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04376-53B5-4CDB-8681-0235B08B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27DB-CE37-480D-AEF0-291D0BFB9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76D2-ADF5-48F2-961D-7926D5104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A0C8C-C6D7-4C8B-9961-1174BCA9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EAD4F-AB12-49BA-9316-EEF45423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600A-1B3D-4CA4-ABAA-B6A05E6B8B1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83D01-0195-4DC7-9A62-A9062673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5E7BC-600D-4E15-BB8C-8F920147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27DB-CE37-480D-AEF0-291D0BFB9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9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34EB4-82AF-4355-B805-9EEF453223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54D37-E537-4816-B9E7-5894671689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2E91C-8B8C-48C1-838B-AE6F5497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600A-1B3D-4CA4-ABAA-B6A05E6B8B1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792F8-0B6A-4CF4-9E6B-C41D0F2B4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3E885-CCE6-410E-A295-402BEA4B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27DB-CE37-480D-AEF0-291D0BFB9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97F-26CA-4464-BBB1-8719720C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EECCD-55BA-449F-90D0-B929232D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BEE7-EF4C-4B7B-B78A-E60F15E9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600A-1B3D-4CA4-ABAA-B6A05E6B8B1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F10DC-B341-4001-9B58-ABF0AF44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CB09-E9C5-4C80-B996-CCA7153E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27DB-CE37-480D-AEF0-291D0BFB9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3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C04B-233E-45D5-8AF5-E275B1E7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560B8-8F58-4D88-9B65-C8755BC0F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FF1F-01BE-4DF5-91AE-095400097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600A-1B3D-4CA4-ABAA-B6A05E6B8B1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3721C-E4FE-4A6E-B935-CC91AC0B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D52B-E6FD-43D6-AC21-243F9B07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27DB-CE37-480D-AEF0-291D0BFB9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8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80A-FD2A-4FB0-B845-4D095BDE6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CFEB-DF3E-4A9C-8056-D8E33D926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BB54-5312-4BE3-BFE6-843EFE3D4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7E5E5-9362-47D1-92F2-D501F0AF2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600A-1B3D-4CA4-ABAA-B6A05E6B8B1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A77CF-13F7-4E3F-B461-0B351655A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8D3E3-8F5E-4F87-A8B0-4B6B0AE67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27DB-CE37-480D-AEF0-291D0BFB9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6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B70E-2392-41D3-A81A-1EE6F0D2E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EBAF-6C9D-4AEF-9F97-282879983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E8D3C-90D0-40DB-B658-A81767B12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6B6746-321E-4D4E-AA2E-DD6FB0585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E23987-B8B2-4A42-999A-BE20F901D2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206F6-C560-4129-8F88-4525574E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600A-1B3D-4CA4-ABAA-B6A05E6B8B1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F93BF4-1A31-4DF5-B5D0-24BEA7211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7CB645-1E9D-412C-AD3F-607216E32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27DB-CE37-480D-AEF0-291D0BFB9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996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E8AA-5101-4BB9-94C9-3003EEE6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EAAFD-CC2B-436C-B353-FD409465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600A-1B3D-4CA4-ABAA-B6A05E6B8B1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3FEF5-4E43-495F-9169-84FADB1C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AE2C3-CCF4-4EC6-AB85-663152E4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27DB-CE37-480D-AEF0-291D0BFB9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9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70778-E1C7-4F84-96F6-31208118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600A-1B3D-4CA4-ABAA-B6A05E6B8B1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91CC7-AE1E-4947-BE59-CC82937E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31C6A-E9E7-45C1-8663-4704239B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27DB-CE37-480D-AEF0-291D0BFB9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9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0B17A-15A7-4E71-AC11-6FAC5FFD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85551-F8CE-484A-B0CE-5B3CE6B7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0AA6F-05EA-4714-BFC6-BDD5D98FB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190CE-48C6-4C30-9E4D-87E39E65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600A-1B3D-4CA4-ABAA-B6A05E6B8B1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89FFB-49D2-48A0-B1ED-DCC6079E9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73A13-153A-4878-8EA1-51B5AF67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27DB-CE37-480D-AEF0-291D0BFB9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37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5CF9-CF9A-4067-97CE-3F0CE9D17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1FAFFC-7266-49A9-B905-7B6DB17F8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11AE8-A53C-482D-8B0E-7C86CA294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956BCB-3916-4B9B-9F3F-68A9C283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3600A-1B3D-4CA4-ABAA-B6A05E6B8B1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F3E77-31CA-4099-AAC3-619E06F8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F5D81-A3B8-438F-9F84-AE14E15D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327DB-CE37-480D-AEF0-291D0BFB9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381D6-F0F9-4B65-BAFE-8AC8415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6C96-22F5-4300-9CD3-FE4E53B80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E5CC8-43E5-4C0A-AD87-BFA2C3795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3600A-1B3D-4CA4-ABAA-B6A05E6B8B1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632DD-41A0-4742-A7A0-08A97FC25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DEB6F-59C6-40D5-964E-44033E5FE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327DB-CE37-480D-AEF0-291D0BFB9F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01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9DDD61-1754-4130-94AC-673D6DB63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83" y="121451"/>
            <a:ext cx="11960476" cy="6688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865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F0BC10-4866-48CB-9811-9475B7D7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38" y="80660"/>
            <a:ext cx="11925961" cy="673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15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23AD3A-2F5B-4DCD-AAE4-15C6C173C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" y="106893"/>
            <a:ext cx="11927084" cy="664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5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2E038B-2A0C-46C3-9AA7-C9EBFB293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6" y="349783"/>
            <a:ext cx="11941227" cy="596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rinshita1@gmail.com</dc:creator>
  <cp:lastModifiedBy>rinshita1@gmail.com</cp:lastModifiedBy>
  <cp:revision>4</cp:revision>
  <dcterms:created xsi:type="dcterms:W3CDTF">2025-07-12T14:22:36Z</dcterms:created>
  <dcterms:modified xsi:type="dcterms:W3CDTF">2025-07-12T14:27:01Z</dcterms:modified>
</cp:coreProperties>
</file>