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5C7C-DF39-4B6A-938A-46A174749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C88A0A-021D-4E87-A4B7-03BFBEF16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3C796-E0AC-4D93-8B66-16F03DF77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263-8D98-4A46-BD3E-0532E68D698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13C85-21BE-4AC1-BC3F-A45537F5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D0515-9594-4845-99F0-A65798A1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A15-E7FF-4436-9C94-2F8B1352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7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0B02F-9747-4425-BB36-F5ABEB57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1FB43-64C7-4B39-ADB7-E209CB957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BEE6-FCB6-41FB-BD65-2CCCD3DE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263-8D98-4A46-BD3E-0532E68D698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E29A-525F-4432-B214-221C960F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4F9D9-DA18-447B-99C6-241CD606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A15-E7FF-4436-9C94-2F8B1352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1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6C725-2075-495A-A1C5-16786BDB7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FFD1-76FC-44A0-A7E7-CE2F319A7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DB231-87BD-4B9A-B573-DBC4D45E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263-8D98-4A46-BD3E-0532E68D698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CE8B-57D3-4A6B-B791-10A69ADE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C897-85ED-4512-A71E-82697814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A15-E7FF-4436-9C94-2F8B1352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3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16E7-8871-4E72-A49F-FCCEE54F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EF73-B159-4531-8683-F37A75BBD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42E48-62BC-4060-911B-7F5C65DD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263-8D98-4A46-BD3E-0532E68D698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D991-4486-4680-A821-9245946FE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AC7F9-392F-4431-9559-07D6B50F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A15-E7FF-4436-9C94-2F8B1352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2416-F959-4B7F-BCE6-11A4DD4A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B0CD0B-FDB5-4426-9E0A-84A5570BF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9C83-8775-4EBA-B632-067346A3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263-8D98-4A46-BD3E-0532E68D698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CD311-48B9-4E7A-8AB1-436BA51D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96B35-C58F-4A9D-B560-8F2265DB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A15-E7FF-4436-9C94-2F8B1352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D1F7-4798-4517-827A-4E96087B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6F815-DFA4-426D-9C7A-3428CB216C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E0B60-F276-4BF4-88FC-F4818648C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55D5D-A683-455B-813F-FD5D73E6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263-8D98-4A46-BD3E-0532E68D698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9FB8D-025B-4240-B3EB-D5BFC8EB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40620-B478-4950-86D9-E019408A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A15-E7FF-4436-9C94-2F8B1352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74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E9AA-475E-45FD-B4C5-F21A7D16E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F45BC-4E02-48BF-98E5-41E0AD201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2E14D-23BB-4A62-A7F5-441122153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9FDE2C-E819-4F6E-B0CB-5061FF7B0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E1D35-2D82-4EC8-8C11-2ADD4B71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9A7824-3694-4675-9C70-1384CCB7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263-8D98-4A46-BD3E-0532E68D698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D6C1B-DC5F-4485-B5C4-85140C85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9F151-E98C-427A-8803-BD82EE089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A15-E7FF-4436-9C94-2F8B1352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32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B87DF-3A12-494E-955C-B54E95E30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203A3-B2B2-44DE-A63A-F3C12EDF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263-8D98-4A46-BD3E-0532E68D698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89F02-5B34-44FC-AA65-32DECDF81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42B176-6732-49C3-92F8-09CFC3C3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A15-E7FF-4436-9C94-2F8B1352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03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6C0AF-14B1-4B92-B4AD-0F07E503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263-8D98-4A46-BD3E-0532E68D698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2C2F9-C63C-40EF-80B5-6E9B8E7A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0BECF-38FE-4616-9F69-D604B4DF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A15-E7FF-4436-9C94-2F8B1352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0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BBC2-5AF9-4943-B4B9-B23F2CCB9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ECBB-C2F7-406B-A62F-69D69E580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DD37B-471C-483E-B659-DD6BF1342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875B2-EF2D-4E10-BA28-28E40176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263-8D98-4A46-BD3E-0532E68D698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61F0A-6BEF-4C06-ACC8-FFB27C19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E05A9-B469-450D-816E-71BD1AF4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A15-E7FF-4436-9C94-2F8B1352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31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C73A-36A3-497A-8CAF-7985BFFE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4CFD39-3589-455A-A253-D11050463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1CC4C-F4B2-4741-B4C1-679F0D386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675A5-FDB9-4104-AF74-88921FBC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C4263-8D98-4A46-BD3E-0532E68D698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683E3-F26C-4EDD-A852-9FFCA243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C17F0-A6AB-44FF-B910-B3CDED9F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FEA15-E7FF-4436-9C94-2F8B1352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4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74109-5974-433E-9DB9-D6D2A9A0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D3B5B-8865-401B-89B9-CAC78C595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19080-F1F8-4A90-914B-BCBE91FD9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C4263-8D98-4A46-BD3E-0532E68D698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D4C1D-D150-49C4-82F8-A0767A491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FD0DE-F836-4ECD-9457-35B37C0C7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FEA15-E7FF-4436-9C94-2F8B1352E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6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1F1A6B-0707-4749-9E29-E99B06CC5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50" y="120103"/>
            <a:ext cx="11040700" cy="661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241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88DA1-899C-41AF-95D1-4080FE230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87" y="89857"/>
            <a:ext cx="11191313" cy="66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3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3E7AB0-3CE9-4726-9F05-997BAE630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26" y="76200"/>
            <a:ext cx="11288747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3EC763-8D44-46F9-A5E0-DFC19DED1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13" y="71899"/>
            <a:ext cx="11104576" cy="671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22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AA0615-D984-46FE-AB7E-C12294E3B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24" y="91780"/>
            <a:ext cx="11009552" cy="66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9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rinshita1@gmail.com</dc:creator>
  <cp:lastModifiedBy>rinshita1@gmail.com</cp:lastModifiedBy>
  <cp:revision>5</cp:revision>
  <dcterms:created xsi:type="dcterms:W3CDTF">2025-07-12T14:27:47Z</dcterms:created>
  <dcterms:modified xsi:type="dcterms:W3CDTF">2025-07-12T14:30:44Z</dcterms:modified>
</cp:coreProperties>
</file>