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Relationship Id="rId32" Type="http://schemas.openxmlformats.org/officeDocument/2006/relationships/image" Target="../media/image122.png"/><Relationship Id="rId33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Relationship Id="rId23" Type="http://schemas.openxmlformats.org/officeDocument/2006/relationships/image" Target="../media/image149.png"/><Relationship Id="rId24" Type="http://schemas.openxmlformats.org/officeDocument/2006/relationships/image" Target="../media/image150.png"/><Relationship Id="rId25" Type="http://schemas.openxmlformats.org/officeDocument/2006/relationships/image" Target="../media/image151.png"/><Relationship Id="rId26" Type="http://schemas.openxmlformats.org/officeDocument/2006/relationships/image" Target="../media/image152.png"/><Relationship Id="rId27" Type="http://schemas.openxmlformats.org/officeDocument/2006/relationships/image" Target="../media/image153.png"/><Relationship Id="rId28" Type="http://schemas.openxmlformats.org/officeDocument/2006/relationships/image" Target="../media/image154.png"/><Relationship Id="rId29" Type="http://schemas.openxmlformats.org/officeDocument/2006/relationships/image" Target="../media/image155.png"/><Relationship Id="rId30" Type="http://schemas.openxmlformats.org/officeDocument/2006/relationships/image" Target="../media/image156.png"/><Relationship Id="rId31" Type="http://schemas.openxmlformats.org/officeDocument/2006/relationships/image" Target="../media/image157.png"/><Relationship Id="rId32" Type="http://schemas.openxmlformats.org/officeDocument/2006/relationships/image" Target="../media/image158.png"/><Relationship Id="rId33" Type="http://schemas.openxmlformats.org/officeDocument/2006/relationships/image" Target="../media/image159.png"/><Relationship Id="rId34" Type="http://schemas.openxmlformats.org/officeDocument/2006/relationships/image" Target="../media/image160.png"/><Relationship Id="rId35" Type="http://schemas.openxmlformats.org/officeDocument/2006/relationships/image" Target="../media/image161.png"/><Relationship Id="rId36" Type="http://schemas.openxmlformats.org/officeDocument/2006/relationships/image" Target="../media/image162.png"/><Relationship Id="rId37" Type="http://schemas.openxmlformats.org/officeDocument/2006/relationships/image" Target="../media/image163.png"/><Relationship Id="rId38" Type="http://schemas.openxmlformats.org/officeDocument/2006/relationships/image" Target="../media/image164.png"/><Relationship Id="rId39" Type="http://schemas.openxmlformats.org/officeDocument/2006/relationships/image" Target="../media/image165.png"/><Relationship Id="rId40" Type="http://schemas.openxmlformats.org/officeDocument/2006/relationships/image" Target="../media/image16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Relationship Id="rId24" Type="http://schemas.openxmlformats.org/officeDocument/2006/relationships/image" Target="../media/image189.png"/><Relationship Id="rId25" Type="http://schemas.openxmlformats.org/officeDocument/2006/relationships/image" Target="../media/image190.png"/><Relationship Id="rId26" Type="http://schemas.openxmlformats.org/officeDocument/2006/relationships/image" Target="../media/image19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Relationship Id="rId11" Type="http://schemas.openxmlformats.org/officeDocument/2006/relationships/image" Target="../media/image201.png"/><Relationship Id="rId12" Type="http://schemas.openxmlformats.org/officeDocument/2006/relationships/image" Target="../media/image202.png"/><Relationship Id="rId13" Type="http://schemas.openxmlformats.org/officeDocument/2006/relationships/image" Target="../media/image203.png"/><Relationship Id="rId14" Type="http://schemas.openxmlformats.org/officeDocument/2006/relationships/image" Target="../media/image204.png"/><Relationship Id="rId15" Type="http://schemas.openxmlformats.org/officeDocument/2006/relationships/image" Target="../media/image205.png"/><Relationship Id="rId16" Type="http://schemas.openxmlformats.org/officeDocument/2006/relationships/image" Target="../media/image206.png"/><Relationship Id="rId17" Type="http://schemas.openxmlformats.org/officeDocument/2006/relationships/image" Target="../media/image207.png"/><Relationship Id="rId18" Type="http://schemas.openxmlformats.org/officeDocument/2006/relationships/image" Target="../media/image208.png"/><Relationship Id="rId19" Type="http://schemas.openxmlformats.org/officeDocument/2006/relationships/image" Target="../media/image209.png"/><Relationship Id="rId20" Type="http://schemas.openxmlformats.org/officeDocument/2006/relationships/image" Target="../media/image210.png"/><Relationship Id="rId21" Type="http://schemas.openxmlformats.org/officeDocument/2006/relationships/image" Target="../media/image211.png"/><Relationship Id="rId22" Type="http://schemas.openxmlformats.org/officeDocument/2006/relationships/image" Target="../media/image212.png"/><Relationship Id="rId23" Type="http://schemas.openxmlformats.org/officeDocument/2006/relationships/image" Target="../media/image213.png"/><Relationship Id="rId24" Type="http://schemas.openxmlformats.org/officeDocument/2006/relationships/image" Target="../media/image214.png"/><Relationship Id="rId25" Type="http://schemas.openxmlformats.org/officeDocument/2006/relationships/image" Target="../media/image215.png"/><Relationship Id="rId26" Type="http://schemas.openxmlformats.org/officeDocument/2006/relationships/image" Target="../media/image216.png"/><Relationship Id="rId27" Type="http://schemas.openxmlformats.org/officeDocument/2006/relationships/image" Target="../media/image217.png"/><Relationship Id="rId28" Type="http://schemas.openxmlformats.org/officeDocument/2006/relationships/image" Target="../media/image218.png"/><Relationship Id="rId29" Type="http://schemas.openxmlformats.org/officeDocument/2006/relationships/image" Target="../media/image219.png"/><Relationship Id="rId30" Type="http://schemas.openxmlformats.org/officeDocument/2006/relationships/image" Target="../media/image220.png"/><Relationship Id="rId31" Type="http://schemas.openxmlformats.org/officeDocument/2006/relationships/image" Target="../media/image221.png"/><Relationship Id="rId32" Type="http://schemas.openxmlformats.org/officeDocument/2006/relationships/image" Target="../media/image222.png"/><Relationship Id="rId33" Type="http://schemas.openxmlformats.org/officeDocument/2006/relationships/image" Target="../media/image223.png"/><Relationship Id="rId34" Type="http://schemas.openxmlformats.org/officeDocument/2006/relationships/image" Target="../media/image224.png"/><Relationship Id="rId35" Type="http://schemas.openxmlformats.org/officeDocument/2006/relationships/image" Target="../media/image225.png"/><Relationship Id="rId36" Type="http://schemas.openxmlformats.org/officeDocument/2006/relationships/image" Target="../media/image226.png"/><Relationship Id="rId37" Type="http://schemas.openxmlformats.org/officeDocument/2006/relationships/image" Target="../media/image227.png"/><Relationship Id="rId38" Type="http://schemas.openxmlformats.org/officeDocument/2006/relationships/image" Target="../media/image228.png"/><Relationship Id="rId39" Type="http://schemas.openxmlformats.org/officeDocument/2006/relationships/image" Target="../media/image229.png"/><Relationship Id="rId40" Type="http://schemas.openxmlformats.org/officeDocument/2006/relationships/image" Target="../media/image230.png"/><Relationship Id="rId41" Type="http://schemas.openxmlformats.org/officeDocument/2006/relationships/image" Target="../media/image23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237.png"/><Relationship Id="rId8" Type="http://schemas.openxmlformats.org/officeDocument/2006/relationships/image" Target="../media/image238.png"/><Relationship Id="rId9" Type="http://schemas.openxmlformats.org/officeDocument/2006/relationships/image" Target="../media/image239.png"/><Relationship Id="rId10" Type="http://schemas.openxmlformats.org/officeDocument/2006/relationships/image" Target="../media/image240.png"/><Relationship Id="rId11" Type="http://schemas.openxmlformats.org/officeDocument/2006/relationships/image" Target="../media/image241.png"/><Relationship Id="rId12" Type="http://schemas.openxmlformats.org/officeDocument/2006/relationships/image" Target="../media/image242.png"/><Relationship Id="rId13" Type="http://schemas.openxmlformats.org/officeDocument/2006/relationships/image" Target="../media/image243.png"/><Relationship Id="rId14" Type="http://schemas.openxmlformats.org/officeDocument/2006/relationships/image" Target="../media/image244.png"/><Relationship Id="rId15" Type="http://schemas.openxmlformats.org/officeDocument/2006/relationships/image" Target="../media/image245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248.png"/><Relationship Id="rId19" Type="http://schemas.openxmlformats.org/officeDocument/2006/relationships/image" Target="../media/image249.png"/><Relationship Id="rId20" Type="http://schemas.openxmlformats.org/officeDocument/2006/relationships/image" Target="../media/image250.png"/><Relationship Id="rId21" Type="http://schemas.openxmlformats.org/officeDocument/2006/relationships/image" Target="../media/image251.png"/><Relationship Id="rId22" Type="http://schemas.openxmlformats.org/officeDocument/2006/relationships/image" Target="../media/image252.png"/><Relationship Id="rId23" Type="http://schemas.openxmlformats.org/officeDocument/2006/relationships/image" Target="../media/image253.png"/><Relationship Id="rId24" Type="http://schemas.openxmlformats.org/officeDocument/2006/relationships/image" Target="../media/image254.png"/><Relationship Id="rId25" Type="http://schemas.openxmlformats.org/officeDocument/2006/relationships/image" Target="../media/image25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6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6.png"/><Relationship Id="rId9" Type="http://schemas.openxmlformats.org/officeDocument/2006/relationships/image" Target="../media/image267.png"/><Relationship Id="rId10" Type="http://schemas.openxmlformats.org/officeDocument/2006/relationships/image" Target="../media/image268.png"/><Relationship Id="rId11" Type="http://schemas.openxmlformats.org/officeDocument/2006/relationships/image" Target="../media/image269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73.png"/><Relationship Id="rId16" Type="http://schemas.openxmlformats.org/officeDocument/2006/relationships/image" Target="../media/image274.png"/><Relationship Id="rId17" Type="http://schemas.openxmlformats.org/officeDocument/2006/relationships/image" Target="../media/image275.png"/><Relationship Id="rId18" Type="http://schemas.openxmlformats.org/officeDocument/2006/relationships/image" Target="../media/image276.png"/><Relationship Id="rId19" Type="http://schemas.openxmlformats.org/officeDocument/2006/relationships/image" Target="../media/image277.png"/><Relationship Id="rId20" Type="http://schemas.openxmlformats.org/officeDocument/2006/relationships/image" Target="../media/image278.png"/><Relationship Id="rId21" Type="http://schemas.openxmlformats.org/officeDocument/2006/relationships/image" Target="../media/image279.png"/><Relationship Id="rId22" Type="http://schemas.openxmlformats.org/officeDocument/2006/relationships/image" Target="../media/image280.png"/><Relationship Id="rId23" Type="http://schemas.openxmlformats.org/officeDocument/2006/relationships/image" Target="../media/image281.png"/><Relationship Id="rId24" Type="http://schemas.openxmlformats.org/officeDocument/2006/relationships/image" Target="../media/image282.png"/><Relationship Id="rId25" Type="http://schemas.openxmlformats.org/officeDocument/2006/relationships/image" Target="../media/image283.png"/><Relationship Id="rId26" Type="http://schemas.openxmlformats.org/officeDocument/2006/relationships/image" Target="../media/image28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5.png"/><Relationship Id="rId3" Type="http://schemas.openxmlformats.org/officeDocument/2006/relationships/image" Target="../media/image286.png"/><Relationship Id="rId4" Type="http://schemas.openxmlformats.org/officeDocument/2006/relationships/image" Target="../media/image287.png"/><Relationship Id="rId5" Type="http://schemas.openxmlformats.org/officeDocument/2006/relationships/image" Target="../media/image2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2" y="1190760"/>
            <a:ext cx="10517947" cy="83841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4122" y="5024207"/>
            <a:ext cx="10818435" cy="5766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7744" y="8755535"/>
            <a:ext cx="3419432" cy="6736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7207" y="7371856"/>
            <a:ext cx="2582045" cy="93250"/>
            <a:chOff x="1327207" y="7371856"/>
            <a:chExt cx="2582045" cy="932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207" y="7371856"/>
              <a:ext cx="2582045" cy="932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6085" y="5142857"/>
            <a:ext cx="2582045" cy="93250"/>
            <a:chOff x="1336085" y="5142857"/>
            <a:chExt cx="2582045" cy="932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6085" y="5142857"/>
              <a:ext cx="2582045" cy="932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3034059" cy="1334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4645" y="619187"/>
            <a:ext cx="1865988" cy="18438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78219" y="2516094"/>
            <a:ext cx="12450332" cy="7344896"/>
            <a:chOff x="5378219" y="2516094"/>
            <a:chExt cx="12450332" cy="73448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516094"/>
              <a:ext cx="12450332" cy="734489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57261" y="4584928"/>
            <a:ext cx="1676680" cy="11621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74528" y="4732880"/>
            <a:ext cx="1113546" cy="116567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69861" y="8585870"/>
            <a:ext cx="1505206" cy="104902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48147" y="8734613"/>
            <a:ext cx="2036240" cy="63629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42718" y="8407023"/>
            <a:ext cx="2197053" cy="105221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13779" y="2988406"/>
            <a:ext cx="1369546" cy="1334842"/>
            <a:chOff x="7613779" y="2988406"/>
            <a:chExt cx="1369546" cy="133484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3779" y="2988406"/>
              <a:ext cx="1369546" cy="13348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01495" y="3202133"/>
            <a:ext cx="1727492" cy="1435978"/>
            <a:chOff x="13701495" y="3202133"/>
            <a:chExt cx="1727492" cy="14359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01495" y="3202133"/>
              <a:ext cx="1727492" cy="14359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04764" y="6518693"/>
            <a:ext cx="1046318" cy="1046318"/>
            <a:chOff x="6404764" y="6518693"/>
            <a:chExt cx="1046318" cy="10463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4764" y="6518693"/>
              <a:ext cx="1046318" cy="10463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57748" y="7544908"/>
            <a:ext cx="958542" cy="958542"/>
            <a:chOff x="7257748" y="7544908"/>
            <a:chExt cx="958542" cy="95854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57748" y="7544908"/>
              <a:ext cx="958542" cy="9585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6028" y="7541897"/>
            <a:ext cx="895603" cy="895603"/>
            <a:chOff x="6406028" y="7541897"/>
            <a:chExt cx="895603" cy="89560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06028" y="7541897"/>
              <a:ext cx="895603" cy="8956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84931" y="6687260"/>
            <a:ext cx="747883" cy="827347"/>
            <a:chOff x="7384931" y="6687260"/>
            <a:chExt cx="747883" cy="82734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84931" y="6687260"/>
              <a:ext cx="747883" cy="8273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24925" y="6950515"/>
            <a:ext cx="1509694" cy="1509694"/>
            <a:chOff x="11224925" y="6950515"/>
            <a:chExt cx="1509694" cy="150969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24925" y="6950515"/>
              <a:ext cx="1509694" cy="150969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21897" y="6923122"/>
            <a:ext cx="1509274" cy="1509274"/>
            <a:chOff x="10021897" y="6923122"/>
            <a:chExt cx="1509274" cy="150927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21897" y="6923122"/>
              <a:ext cx="1509274" cy="150927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750327" y="6642911"/>
            <a:ext cx="1727492" cy="1650186"/>
            <a:chOff x="14750327" y="6642911"/>
            <a:chExt cx="1727492" cy="165018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50327" y="6642911"/>
              <a:ext cx="1727492" cy="16501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77938" y="6181014"/>
            <a:ext cx="12391954" cy="59917"/>
            <a:chOff x="5377938" y="6181014"/>
            <a:chExt cx="12391954" cy="5991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77938" y="6181014"/>
              <a:ext cx="12391954" cy="5991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412" y="2534812"/>
            <a:ext cx="62544" cy="3672778"/>
            <a:chOff x="11310412" y="2534812"/>
            <a:chExt cx="62544" cy="367277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10412" y="2534812"/>
              <a:ext cx="62544" cy="367277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462950" y="6207260"/>
            <a:ext cx="62544" cy="3672778"/>
            <a:chOff x="13462950" y="6207260"/>
            <a:chExt cx="62544" cy="367277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462950" y="6207260"/>
              <a:ext cx="62544" cy="367277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259080" y="6207590"/>
            <a:ext cx="62538" cy="3672448"/>
            <a:chOff x="9259080" y="6207590"/>
            <a:chExt cx="62538" cy="367244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59080" y="6207590"/>
              <a:ext cx="62538" cy="367244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52830" y="3161112"/>
            <a:ext cx="1744515" cy="1744515"/>
            <a:chOff x="1752830" y="3161112"/>
            <a:chExt cx="1744515" cy="174451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52830" y="3161112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054722" y="3460983"/>
            <a:ext cx="1144772" cy="1144772"/>
            <a:chOff x="2054722" y="3460983"/>
            <a:chExt cx="1144772" cy="114477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54722" y="3460983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770288" y="7679058"/>
            <a:ext cx="1744515" cy="1744515"/>
            <a:chOff x="1770288" y="7679058"/>
            <a:chExt cx="1744515" cy="1744515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70288" y="7679058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072180" y="7978929"/>
            <a:ext cx="1144772" cy="1144772"/>
            <a:chOff x="2072180" y="7978929"/>
            <a:chExt cx="1144772" cy="1144772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72180" y="7978929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17683" y="2912679"/>
            <a:ext cx="2659527" cy="6710216"/>
            <a:chOff x="1317683" y="2912679"/>
            <a:chExt cx="2659527" cy="671021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17683" y="2912679"/>
              <a:ext cx="2659527" cy="6710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3070" y="4522432"/>
            <a:ext cx="4795178" cy="1621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21321" y="5106869"/>
            <a:ext cx="2853359" cy="457421"/>
            <a:chOff x="10721321" y="5106869"/>
            <a:chExt cx="2853359" cy="4574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0721321" y="5106869"/>
              <a:ext cx="2853359" cy="4574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7751" y="2912551"/>
            <a:ext cx="4629728" cy="4797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64736" y="2007987"/>
            <a:ext cx="4572713" cy="8129268"/>
            <a:chOff x="1864736" y="2007987"/>
            <a:chExt cx="4572713" cy="8129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736" y="2007987"/>
              <a:ext cx="4572713" cy="81292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93333" y="9007264"/>
            <a:ext cx="1737518" cy="832221"/>
            <a:chOff x="4893333" y="9007264"/>
            <a:chExt cx="1737518" cy="8322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3333" y="9007264"/>
              <a:ext cx="1737518" cy="8322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61701" y="250269"/>
            <a:ext cx="7183275" cy="16301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1859527"/>
            <a:ext cx="18285714" cy="43523"/>
            <a:chOff x="0" y="1859527"/>
            <a:chExt cx="18285714" cy="435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9527"/>
              <a:ext cx="18285714" cy="43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9333" y="1859527"/>
            <a:ext cx="111603" cy="8426187"/>
            <a:chOff x="8049333" y="1859527"/>
            <a:chExt cx="111603" cy="84261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9333" y="1859527"/>
              <a:ext cx="111603" cy="8426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25130" y="3009396"/>
            <a:ext cx="749235" cy="749664"/>
            <a:chOff x="8525130" y="3009396"/>
            <a:chExt cx="749235" cy="7496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5130" y="3009396"/>
              <a:ext cx="749235" cy="7496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88308" y="3173013"/>
            <a:ext cx="287789" cy="3982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53672" y="2146408"/>
            <a:ext cx="2411461" cy="916403"/>
            <a:chOff x="1553672" y="2146408"/>
            <a:chExt cx="2411461" cy="9164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3672" y="2146408"/>
              <a:ext cx="2411461" cy="9164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0155" y="2070218"/>
            <a:ext cx="967327" cy="963699"/>
            <a:chOff x="710155" y="2070218"/>
            <a:chExt cx="967327" cy="9636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155" y="2070218"/>
              <a:ext cx="967327" cy="9636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6714" y="2326835"/>
            <a:ext cx="363343" cy="5028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2285" y="3199600"/>
            <a:ext cx="6066126" cy="60489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5733" y="3647072"/>
            <a:ext cx="5243879" cy="3427598"/>
            <a:chOff x="1475733" y="3647072"/>
            <a:chExt cx="5243879" cy="34275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5733" y="3647072"/>
              <a:ext cx="5243879" cy="34275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0815" y="4589831"/>
            <a:ext cx="967327" cy="963699"/>
            <a:chOff x="810815" y="4589831"/>
            <a:chExt cx="967327" cy="963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815" y="4589831"/>
              <a:ext cx="967327" cy="96369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9032" y="4827399"/>
            <a:ext cx="373455" cy="50282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516638" y="4351501"/>
            <a:ext cx="756554" cy="754149"/>
            <a:chOff x="8516638" y="4351501"/>
            <a:chExt cx="756554" cy="7541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16638" y="4351501"/>
              <a:ext cx="756554" cy="75414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20212" y="4537413"/>
            <a:ext cx="292277" cy="39348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86247" y="4512142"/>
            <a:ext cx="4529982" cy="60253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5733" y="7074670"/>
            <a:ext cx="5155118" cy="1932594"/>
            <a:chOff x="1475733" y="7074670"/>
            <a:chExt cx="5155118" cy="193259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733" y="7074670"/>
              <a:ext cx="5155118" cy="19325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55206" y="7345856"/>
            <a:ext cx="967327" cy="963699"/>
            <a:chOff x="655206" y="7345856"/>
            <a:chExt cx="967327" cy="9636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5206" y="7345856"/>
              <a:ext cx="967327" cy="96369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39594" y="7583428"/>
            <a:ext cx="377283" cy="5069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495238" y="5840316"/>
            <a:ext cx="756554" cy="754149"/>
            <a:chOff x="8495238" y="5840316"/>
            <a:chExt cx="756554" cy="75414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95238" y="5840316"/>
              <a:ext cx="756554" cy="75414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795817" y="6000758"/>
            <a:ext cx="295273" cy="39671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02085" y="5991457"/>
            <a:ext cx="6365976" cy="6163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329782" y="9007264"/>
            <a:ext cx="1563551" cy="832221"/>
            <a:chOff x="3329782" y="9007264"/>
            <a:chExt cx="1563551" cy="83222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9782" y="9007264"/>
              <a:ext cx="1563551" cy="8322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549879" y="9007264"/>
            <a:ext cx="967327" cy="963699"/>
            <a:chOff x="2549879" y="9007264"/>
            <a:chExt cx="967327" cy="96369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49879" y="9007264"/>
              <a:ext cx="967327" cy="96369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12278" y="9244835"/>
            <a:ext cx="380228" cy="50282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506110" y="7286195"/>
            <a:ext cx="756554" cy="754149"/>
            <a:chOff x="8506110" y="7286195"/>
            <a:chExt cx="756554" cy="75414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06110" y="7286195"/>
              <a:ext cx="756554" cy="75414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789489" y="7438143"/>
            <a:ext cx="297578" cy="393489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425829" y="7520809"/>
            <a:ext cx="6460144" cy="60590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62081" y="2742519"/>
            <a:ext cx="893739" cy="48432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418385" y="4115808"/>
            <a:ext cx="948254" cy="48432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404544" y="5620567"/>
            <a:ext cx="956949" cy="48758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418385" y="7126558"/>
            <a:ext cx="944179" cy="48568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466021" y="8988216"/>
            <a:ext cx="967327" cy="963699"/>
            <a:chOff x="6466021" y="8988216"/>
            <a:chExt cx="967327" cy="96369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466021" y="8988216"/>
              <a:ext cx="967327" cy="963699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835194" y="9225784"/>
            <a:ext cx="373455" cy="50694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536315" y="8527103"/>
            <a:ext cx="756554" cy="754149"/>
            <a:chOff x="8536315" y="8527103"/>
            <a:chExt cx="756554" cy="75414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36315" y="8527103"/>
              <a:ext cx="756554" cy="754149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819694" y="8679051"/>
            <a:ext cx="297578" cy="39348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388581" y="8900485"/>
            <a:ext cx="4485825" cy="60084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381138" y="8506234"/>
            <a:ext cx="880697" cy="481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3569" y="3388667"/>
            <a:ext cx="4707859" cy="6171429"/>
            <a:chOff x="1423569" y="3388667"/>
            <a:chExt cx="470785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569" y="3388667"/>
              <a:ext cx="4707859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47416" y="231222"/>
            <a:ext cx="8363216" cy="16546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859527"/>
            <a:ext cx="18285714" cy="43523"/>
            <a:chOff x="0" y="1859527"/>
            <a:chExt cx="18285714" cy="435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9527"/>
              <a:ext cx="18285714" cy="43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9333" y="1859527"/>
            <a:ext cx="111603" cy="8426187"/>
            <a:chOff x="8049333" y="1859527"/>
            <a:chExt cx="111603" cy="84261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9333" y="1859527"/>
              <a:ext cx="111603" cy="84261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94617" y="4123216"/>
            <a:ext cx="840344" cy="840826"/>
            <a:chOff x="8494617" y="4123216"/>
            <a:chExt cx="840344" cy="8408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4617" y="4123216"/>
              <a:ext cx="840344" cy="8408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89798" y="4306729"/>
            <a:ext cx="322785" cy="44669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22346" y="4336556"/>
            <a:ext cx="4691570" cy="6758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85093" y="5628525"/>
            <a:ext cx="848554" cy="845856"/>
            <a:chOff x="8485093" y="5628525"/>
            <a:chExt cx="848554" cy="84585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5093" y="5628525"/>
              <a:ext cx="848554" cy="84585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25582" y="5837044"/>
            <a:ext cx="327819" cy="4413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97289" y="5958765"/>
            <a:ext cx="5798773" cy="6758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61091" y="7298384"/>
            <a:ext cx="848554" cy="845856"/>
            <a:chOff x="8461091" y="7298384"/>
            <a:chExt cx="848554" cy="84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61091" y="7298384"/>
              <a:ext cx="848554" cy="8458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98221" y="7497384"/>
            <a:ext cx="331179" cy="4449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78242" y="7563146"/>
            <a:ext cx="6905975" cy="6784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33344" y="3823887"/>
            <a:ext cx="1610682" cy="5447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34573" y="5574043"/>
            <a:ext cx="484753" cy="5432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80954" y="7147154"/>
            <a:ext cx="1896431" cy="5432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8823" y="7298384"/>
            <a:ext cx="848554" cy="845856"/>
            <a:chOff x="4898823" y="7298384"/>
            <a:chExt cx="848554" cy="8458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8823" y="7298384"/>
              <a:ext cx="848554" cy="84585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39313" y="7506903"/>
            <a:ext cx="327819" cy="4413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20850" y="8144240"/>
            <a:ext cx="848554" cy="845856"/>
            <a:chOff x="1620850" y="8144240"/>
            <a:chExt cx="848554" cy="8458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20850" y="8144240"/>
              <a:ext cx="848554" cy="84585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49082" y="8352763"/>
            <a:ext cx="333102" cy="4449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63869" y="4583454"/>
            <a:ext cx="848554" cy="845856"/>
            <a:chOff x="1763869" y="4583454"/>
            <a:chExt cx="848554" cy="84585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63869" y="4583454"/>
              <a:ext cx="848554" cy="84585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16220" y="4791972"/>
            <a:ext cx="321149" cy="4413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469404" y="3892821"/>
            <a:ext cx="2662485" cy="3471409"/>
            <a:chOff x="2469404" y="3892821"/>
            <a:chExt cx="2662485" cy="34714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69404" y="3892821"/>
              <a:ext cx="2662485" cy="34714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86289" y="7298384"/>
            <a:ext cx="2826896" cy="829574"/>
            <a:chOff x="2386289" y="7298384"/>
            <a:chExt cx="2826896" cy="82957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86289" y="7298384"/>
              <a:ext cx="2826896" cy="8295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23131" y="8144240"/>
            <a:ext cx="2826896" cy="829574"/>
            <a:chOff x="2323131" y="8144240"/>
            <a:chExt cx="2826896" cy="82957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23131" y="8144240"/>
              <a:ext cx="2826896" cy="829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9048" y="2241332"/>
            <a:ext cx="4461328" cy="7729631"/>
            <a:chOff x="1979048" y="2241332"/>
            <a:chExt cx="4461328" cy="7729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048" y="2241332"/>
              <a:ext cx="4461328" cy="7729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34329" y="2371007"/>
            <a:ext cx="4201019" cy="7468478"/>
            <a:chOff x="2134329" y="2371007"/>
            <a:chExt cx="4201019" cy="7468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4329" y="2371007"/>
              <a:ext cx="4201019" cy="74684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05588" y="259955"/>
            <a:ext cx="7951616" cy="1614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1859527"/>
            <a:ext cx="18285714" cy="43523"/>
            <a:chOff x="0" y="1859527"/>
            <a:chExt cx="18285714" cy="435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9527"/>
              <a:ext cx="18285714" cy="43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9333" y="1859527"/>
            <a:ext cx="111603" cy="8426187"/>
            <a:chOff x="8049333" y="1859527"/>
            <a:chExt cx="111603" cy="84261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9333" y="1859527"/>
              <a:ext cx="111603" cy="8426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25130" y="3009396"/>
            <a:ext cx="749235" cy="749664"/>
            <a:chOff x="8525130" y="3009396"/>
            <a:chExt cx="749235" cy="7496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5130" y="3009396"/>
              <a:ext cx="749235" cy="7496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88308" y="3173013"/>
            <a:ext cx="287789" cy="3982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53672" y="2146408"/>
            <a:ext cx="2411461" cy="916403"/>
            <a:chOff x="1553672" y="2146408"/>
            <a:chExt cx="2411461" cy="9164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3672" y="2146408"/>
              <a:ext cx="2411461" cy="9164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0155" y="2070218"/>
            <a:ext cx="967327" cy="963699"/>
            <a:chOff x="710155" y="2070218"/>
            <a:chExt cx="967327" cy="9636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155" y="2070218"/>
              <a:ext cx="967327" cy="9636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6714" y="2326835"/>
            <a:ext cx="363343" cy="5028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2285" y="3199599"/>
            <a:ext cx="6763078" cy="601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965133" y="2111931"/>
            <a:ext cx="1676874" cy="1096068"/>
            <a:chOff x="3965133" y="2111931"/>
            <a:chExt cx="1676874" cy="10960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65133" y="2111931"/>
              <a:ext cx="1676874" cy="10960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16638" y="4351501"/>
            <a:ext cx="756554" cy="754149"/>
            <a:chOff x="8516638" y="4351501"/>
            <a:chExt cx="756554" cy="754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16638" y="4351501"/>
              <a:ext cx="756554" cy="75414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20212" y="4537413"/>
            <a:ext cx="292277" cy="39348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86247" y="4512142"/>
            <a:ext cx="3880008" cy="60253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631561" y="7006787"/>
            <a:ext cx="3156301" cy="1451362"/>
            <a:chOff x="2631561" y="7006787"/>
            <a:chExt cx="3156301" cy="145136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1561" y="7006787"/>
              <a:ext cx="3156301" cy="14513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73688" y="6521072"/>
            <a:ext cx="967327" cy="963699"/>
            <a:chOff x="2273688" y="6521072"/>
            <a:chExt cx="967327" cy="963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73688" y="6521072"/>
              <a:ext cx="967327" cy="963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58076" y="6758644"/>
            <a:ext cx="377283" cy="50694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495238" y="5840316"/>
            <a:ext cx="756554" cy="754149"/>
            <a:chOff x="8495238" y="5840316"/>
            <a:chExt cx="756554" cy="75414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95238" y="5840316"/>
              <a:ext cx="756554" cy="75414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95817" y="6000758"/>
            <a:ext cx="295273" cy="39671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02085" y="5991457"/>
            <a:ext cx="4182923" cy="6008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506110" y="7286195"/>
            <a:ext cx="756554" cy="754149"/>
            <a:chOff x="8506110" y="7286195"/>
            <a:chExt cx="756554" cy="75414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06110" y="7286195"/>
              <a:ext cx="756554" cy="7541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789489" y="7438143"/>
            <a:ext cx="297578" cy="39348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425828" y="7520809"/>
            <a:ext cx="3943043" cy="60590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62081" y="2742519"/>
            <a:ext cx="893739" cy="48432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418386" y="4115805"/>
            <a:ext cx="636797" cy="4856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04548" y="5620567"/>
            <a:ext cx="650926" cy="48297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418386" y="7126557"/>
            <a:ext cx="1202479" cy="48297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536315" y="8527103"/>
            <a:ext cx="756554" cy="754149"/>
            <a:chOff x="8536315" y="8527103"/>
            <a:chExt cx="756554" cy="75414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36315" y="8527103"/>
              <a:ext cx="756554" cy="754149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815474" y="8698100"/>
            <a:ext cx="292277" cy="39671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388580" y="8900485"/>
            <a:ext cx="4089122" cy="60489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381138" y="8506234"/>
            <a:ext cx="893739" cy="48568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268682" y="3759060"/>
            <a:ext cx="1882060" cy="1451362"/>
            <a:chOff x="3268682" y="3759060"/>
            <a:chExt cx="1882060" cy="145136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268682" y="3759060"/>
              <a:ext cx="1882060" cy="145136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725428" y="3384228"/>
            <a:ext cx="967327" cy="963699"/>
            <a:chOff x="4725428" y="3384228"/>
            <a:chExt cx="967327" cy="96369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25428" y="3384228"/>
              <a:ext cx="967327" cy="96369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103818" y="3603990"/>
            <a:ext cx="373455" cy="50282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730808" y="9036244"/>
            <a:ext cx="2961946" cy="761334"/>
            <a:chOff x="2730808" y="9036244"/>
            <a:chExt cx="2961946" cy="76133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730808" y="9036244"/>
              <a:ext cx="2961946" cy="76133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283100" y="8603616"/>
            <a:ext cx="756554" cy="754149"/>
            <a:chOff x="5283100" y="8603616"/>
            <a:chExt cx="756554" cy="75414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83100" y="8603616"/>
              <a:ext cx="756554" cy="754149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566479" y="8755564"/>
            <a:ext cx="297578" cy="39348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261054" y="1860380"/>
            <a:ext cx="756554" cy="754149"/>
            <a:chOff x="5261054" y="1860380"/>
            <a:chExt cx="756554" cy="754149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61054" y="1860380"/>
              <a:ext cx="756554" cy="754149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5549731" y="2012328"/>
            <a:ext cx="292277" cy="396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9048" y="2241332"/>
            <a:ext cx="4461328" cy="7729631"/>
            <a:chOff x="1979048" y="2241332"/>
            <a:chExt cx="4461328" cy="7729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048" y="2241332"/>
              <a:ext cx="4461328" cy="7729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34329" y="2371007"/>
            <a:ext cx="4201019" cy="7468478"/>
            <a:chOff x="2134329" y="2371007"/>
            <a:chExt cx="4201019" cy="7468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4329" y="2371007"/>
              <a:ext cx="4201019" cy="74684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529792" y="163103"/>
            <a:ext cx="7586007" cy="16259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1859527"/>
            <a:ext cx="18285714" cy="43523"/>
            <a:chOff x="0" y="1859527"/>
            <a:chExt cx="18285714" cy="435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9527"/>
              <a:ext cx="18285714" cy="43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9333" y="1859527"/>
            <a:ext cx="111603" cy="8426187"/>
            <a:chOff x="8049333" y="1859527"/>
            <a:chExt cx="111603" cy="84261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9333" y="1859527"/>
              <a:ext cx="111603" cy="8426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25130" y="3009396"/>
            <a:ext cx="749235" cy="749664"/>
            <a:chOff x="8525130" y="3009396"/>
            <a:chExt cx="749235" cy="7496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5130" y="3009396"/>
              <a:ext cx="749235" cy="7496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88308" y="3173013"/>
            <a:ext cx="287789" cy="3982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52285" y="3199599"/>
            <a:ext cx="8131574" cy="6059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2081" y="2742519"/>
            <a:ext cx="666957" cy="4816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71974" y="6832755"/>
            <a:ext cx="2561137" cy="1661030"/>
            <a:chOff x="5371974" y="6832755"/>
            <a:chExt cx="2561137" cy="16610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1974" y="6832755"/>
              <a:ext cx="2561137" cy="1661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08856" y="7348984"/>
            <a:ext cx="1280916" cy="852334"/>
            <a:chOff x="2208856" y="7348984"/>
            <a:chExt cx="1280916" cy="8523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2208856" y="7348984"/>
              <a:ext cx="1280916" cy="8523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84687" y="6236457"/>
            <a:ext cx="1315156" cy="10776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08856" y="7061794"/>
            <a:ext cx="2926492" cy="1451362"/>
            <a:chOff x="2208856" y="7061794"/>
            <a:chExt cx="2926492" cy="14513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8856" y="7061794"/>
              <a:ext cx="2926492" cy="14513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54396" y="6606450"/>
            <a:ext cx="756554" cy="754149"/>
            <a:chOff x="4754396" y="6606450"/>
            <a:chExt cx="756554" cy="7541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54396" y="6606450"/>
              <a:ext cx="756554" cy="75414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44138" y="6777442"/>
            <a:ext cx="286330" cy="39348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457341" y="5110089"/>
            <a:ext cx="959854" cy="1095866"/>
            <a:chOff x="4457341" y="5110089"/>
            <a:chExt cx="959854" cy="10958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57341" y="5110089"/>
              <a:ext cx="959854" cy="10958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630001" y="5331937"/>
            <a:ext cx="627687" cy="627686"/>
            <a:chOff x="4630001" y="5331937"/>
            <a:chExt cx="627687" cy="6276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30001" y="5331937"/>
              <a:ext cx="627687" cy="6276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07183" y="4982082"/>
            <a:ext cx="1248003" cy="1349349"/>
            <a:chOff x="4307183" y="4982082"/>
            <a:chExt cx="1248003" cy="134934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7183" y="4982082"/>
              <a:ext cx="1248003" cy="134934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175537" y="4570032"/>
            <a:ext cx="756554" cy="754149"/>
            <a:chOff x="5175537" y="4570032"/>
            <a:chExt cx="756554" cy="75414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75537" y="4570032"/>
              <a:ext cx="756554" cy="75414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437509" y="4741023"/>
            <a:ext cx="298895" cy="39348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525130" y="4229701"/>
            <a:ext cx="749235" cy="749664"/>
            <a:chOff x="8525130" y="4229701"/>
            <a:chExt cx="749235" cy="74966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25130" y="4229701"/>
              <a:ext cx="749235" cy="74966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775584" y="4393318"/>
            <a:ext cx="297843" cy="39826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352285" y="4419904"/>
            <a:ext cx="7144411" cy="60489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362081" y="3962824"/>
            <a:ext cx="895097" cy="4875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561106" cy="47975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0212" y="4545289"/>
            <a:ext cx="4410027" cy="1344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21321" y="5106869"/>
            <a:ext cx="2853359" cy="457421"/>
            <a:chOff x="10721321" y="5106869"/>
            <a:chExt cx="2853359" cy="4574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21321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086539" cy="13229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1325" y="690160"/>
            <a:ext cx="1863852" cy="1843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31743" y="2992219"/>
            <a:ext cx="1914764" cy="1914764"/>
            <a:chOff x="7631743" y="2992219"/>
            <a:chExt cx="1914764" cy="19147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1743" y="2992219"/>
              <a:ext cx="1914764" cy="19147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66752" y="2753374"/>
            <a:ext cx="739686" cy="5246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57705" y="5314628"/>
            <a:ext cx="4529008" cy="5477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003822" y="2992219"/>
            <a:ext cx="1775742" cy="1775742"/>
            <a:chOff x="14003822" y="2992219"/>
            <a:chExt cx="1775742" cy="17757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03822" y="2992219"/>
              <a:ext cx="1775742" cy="177574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99645" y="2751377"/>
            <a:ext cx="777171" cy="5246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43581" y="5097144"/>
            <a:ext cx="4179004" cy="10869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44091" y="6506065"/>
            <a:ext cx="2118589" cy="2118589"/>
            <a:chOff x="10544091" y="6506065"/>
            <a:chExt cx="2118589" cy="21185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4091" y="6506065"/>
              <a:ext cx="2118589" cy="211858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17979" y="6065958"/>
            <a:ext cx="777171" cy="52463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99801" y="8854857"/>
            <a:ext cx="7656109" cy="5468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73675" y="3142435"/>
            <a:ext cx="1690017" cy="1216812"/>
            <a:chOff x="7773675" y="3142435"/>
            <a:chExt cx="1690017" cy="121681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3675" y="3142435"/>
              <a:ext cx="1690017" cy="12168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88623" y="3335944"/>
            <a:ext cx="637863" cy="1182432"/>
            <a:chOff x="14588623" y="3335944"/>
            <a:chExt cx="637863" cy="11824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88623" y="3335944"/>
              <a:ext cx="637863" cy="11824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24808" y="6581000"/>
            <a:ext cx="1938217" cy="1960270"/>
            <a:chOff x="10624808" y="6581000"/>
            <a:chExt cx="1938217" cy="19602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24808" y="6581000"/>
              <a:ext cx="1938217" cy="19602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207" y="7371856"/>
            <a:ext cx="2582045" cy="93250"/>
            <a:chOff x="1327207" y="7371856"/>
            <a:chExt cx="2582045" cy="932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7207" y="7371856"/>
              <a:ext cx="2582045" cy="932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6085" y="5142857"/>
            <a:ext cx="2582045" cy="93250"/>
            <a:chOff x="1336085" y="5142857"/>
            <a:chExt cx="2582045" cy="932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36085" y="5142857"/>
              <a:ext cx="2582045" cy="932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52830" y="3161112"/>
            <a:ext cx="1744515" cy="1744515"/>
            <a:chOff x="1752830" y="3161112"/>
            <a:chExt cx="1744515" cy="17445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52830" y="3161112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4722" y="3460983"/>
            <a:ext cx="1144772" cy="1144772"/>
            <a:chOff x="2054722" y="3460983"/>
            <a:chExt cx="1144772" cy="114477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54722" y="3460983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70288" y="7679058"/>
            <a:ext cx="1744515" cy="1744515"/>
            <a:chOff x="1770288" y="7679058"/>
            <a:chExt cx="1744515" cy="174451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70288" y="7679058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072180" y="7978929"/>
            <a:ext cx="1144772" cy="1144772"/>
            <a:chOff x="2072180" y="7978929"/>
            <a:chExt cx="1144772" cy="114477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72180" y="7978929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7683" y="2912679"/>
            <a:ext cx="2659527" cy="6710216"/>
            <a:chOff x="1317683" y="2912679"/>
            <a:chExt cx="2659527" cy="671021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7683" y="2912679"/>
              <a:ext cx="2659527" cy="6710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5348" cy="4864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0354" y="8817859"/>
            <a:ext cx="3419432" cy="673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893" y="668033"/>
            <a:ext cx="3146452" cy="13296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213" y="2149029"/>
            <a:ext cx="17404339" cy="60317"/>
            <a:chOff x="424213" y="2149029"/>
            <a:chExt cx="17404339" cy="603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13" y="2149029"/>
              <a:ext cx="17404339" cy="6031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0288" y="4833838"/>
            <a:ext cx="1469394" cy="6244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7554" y="4810362"/>
            <a:ext cx="1218785" cy="6300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6221" y="8615733"/>
            <a:ext cx="1469394" cy="6300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1649" y="8564476"/>
            <a:ext cx="1455920" cy="6300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95745" y="8484505"/>
            <a:ext cx="2010119" cy="6300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69550" y="5386528"/>
            <a:ext cx="3526069" cy="6393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51364" y="5356019"/>
            <a:ext cx="2597766" cy="6300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01935" y="9099543"/>
            <a:ext cx="2153379" cy="6393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56411" y="9057809"/>
            <a:ext cx="2799537" cy="6393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90983" y="9004305"/>
            <a:ext cx="3527685" cy="639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6990" y="2768884"/>
            <a:ext cx="1529587" cy="1913352"/>
            <a:chOff x="5336990" y="2768884"/>
            <a:chExt cx="1529587" cy="19133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6990" y="2768884"/>
              <a:ext cx="1529587" cy="1913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93969" y="3354727"/>
            <a:ext cx="663436" cy="216446"/>
            <a:chOff x="5793969" y="3354727"/>
            <a:chExt cx="663436" cy="2164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93969" y="3354727"/>
              <a:ext cx="663436" cy="2164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64809" y="2768884"/>
            <a:ext cx="1529587" cy="1913352"/>
            <a:chOff x="11564809" y="2768884"/>
            <a:chExt cx="1529587" cy="19133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64809" y="2768884"/>
              <a:ext cx="1529587" cy="19133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94776" y="6624340"/>
            <a:ext cx="1529587" cy="1913352"/>
            <a:chOff x="4294776" y="6624340"/>
            <a:chExt cx="1529587" cy="19133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94776" y="6624340"/>
              <a:ext cx="1529587" cy="19133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08329" y="6467626"/>
            <a:ext cx="1529587" cy="1913352"/>
            <a:chOff x="12608329" y="6467626"/>
            <a:chExt cx="1529587" cy="19133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08329" y="6467626"/>
              <a:ext cx="1529587" cy="1913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66455" y="3364506"/>
            <a:ext cx="542857" cy="216480"/>
            <a:chOff x="12066455" y="3364506"/>
            <a:chExt cx="542857" cy="2164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66455" y="3364506"/>
              <a:ext cx="542857" cy="2164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01482" y="6624340"/>
            <a:ext cx="1529587" cy="1913352"/>
            <a:chOff x="8401482" y="6624340"/>
            <a:chExt cx="1529587" cy="19133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01482" y="6624340"/>
              <a:ext cx="1529587" cy="19133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03128" y="7219962"/>
            <a:ext cx="542857" cy="216480"/>
            <a:chOff x="8903128" y="7219962"/>
            <a:chExt cx="542857" cy="2164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03128" y="7219962"/>
              <a:ext cx="542857" cy="216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81661" y="787985"/>
            <a:ext cx="5122392" cy="10269595"/>
            <a:chOff x="6581661" y="787985"/>
            <a:chExt cx="5122392" cy="102695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581661" y="787985"/>
              <a:ext cx="5122392" cy="102695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461701" y="230899"/>
            <a:ext cx="7604016" cy="16494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859527"/>
            <a:ext cx="18285714" cy="43523"/>
            <a:chOff x="0" y="1859527"/>
            <a:chExt cx="18285714" cy="435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9527"/>
              <a:ext cx="18285714" cy="435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7190" y="3839966"/>
            <a:ext cx="6960461" cy="15702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9687" y="4342811"/>
            <a:ext cx="8006387" cy="3290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2929" y="1625643"/>
            <a:ext cx="1234783" cy="72821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54154" cy="18298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9421" y="2108951"/>
            <a:ext cx="1730703" cy="702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9421" y="3597744"/>
            <a:ext cx="1287794" cy="6959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9421" y="5046483"/>
            <a:ext cx="1730703" cy="6998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9425" y="6495235"/>
            <a:ext cx="1717394" cy="697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99425" y="7871873"/>
            <a:ext cx="1664681" cy="693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382086" cy="47975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3070" y="4545289"/>
            <a:ext cx="3878428" cy="1360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68940" y="5106869"/>
            <a:ext cx="2853359" cy="457421"/>
            <a:chOff x="10368940" y="5106869"/>
            <a:chExt cx="2853359" cy="4574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368940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0457" y="7725354"/>
            <a:ext cx="6003659" cy="1824219"/>
            <a:chOff x="5500457" y="7725354"/>
            <a:chExt cx="6003659" cy="18242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457" y="7725354"/>
              <a:ext cx="6003659" cy="18242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752110" cy="13386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0394" y="690159"/>
            <a:ext cx="1736692" cy="1843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39768" y="4874353"/>
            <a:ext cx="2920635" cy="153873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7986" y="7499357"/>
            <a:ext cx="4206635" cy="20957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61257" y="7723031"/>
            <a:ext cx="5967295" cy="1824219"/>
            <a:chOff x="11861257" y="7723031"/>
            <a:chExt cx="5967295" cy="18242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61257" y="7723031"/>
              <a:ext cx="5967295" cy="18242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82005" y="7535129"/>
            <a:ext cx="4167016" cy="21354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07927" y="3023131"/>
            <a:ext cx="5596189" cy="4441975"/>
            <a:chOff x="5907927" y="3023131"/>
            <a:chExt cx="5596189" cy="44419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07927" y="3023131"/>
              <a:ext cx="5596189" cy="44419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71041" y="3460983"/>
            <a:ext cx="4025573" cy="4025573"/>
            <a:chOff x="12771041" y="3460983"/>
            <a:chExt cx="4025573" cy="402557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71041" y="3460983"/>
              <a:ext cx="4025573" cy="40255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7207" y="7371856"/>
            <a:ext cx="2582045" cy="93250"/>
            <a:chOff x="1327207" y="7371856"/>
            <a:chExt cx="2582045" cy="932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7207" y="7371856"/>
              <a:ext cx="2582045" cy="932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6085" y="5142857"/>
            <a:ext cx="2582045" cy="93250"/>
            <a:chOff x="1336085" y="5142857"/>
            <a:chExt cx="2582045" cy="9325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6085" y="5142857"/>
              <a:ext cx="2582045" cy="932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2830" y="3161112"/>
            <a:ext cx="1744515" cy="1744515"/>
            <a:chOff x="1752830" y="3161112"/>
            <a:chExt cx="1744515" cy="174451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2830" y="3161112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54722" y="3460983"/>
            <a:ext cx="1144772" cy="1144772"/>
            <a:chOff x="2054722" y="3460983"/>
            <a:chExt cx="1144772" cy="114477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4722" y="3460983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70288" y="7679058"/>
            <a:ext cx="1744515" cy="1744515"/>
            <a:chOff x="1770288" y="7679058"/>
            <a:chExt cx="1744515" cy="174451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0288" y="7679058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72180" y="7978929"/>
            <a:ext cx="1144772" cy="1144772"/>
            <a:chOff x="2072180" y="7978929"/>
            <a:chExt cx="1144772" cy="114477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72180" y="7978929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7683" y="2912679"/>
            <a:ext cx="2659527" cy="6710216"/>
            <a:chOff x="1317683" y="2912679"/>
            <a:chExt cx="2659527" cy="671021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7683" y="2912679"/>
              <a:ext cx="2659527" cy="6710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3" y="2912553"/>
            <a:ext cx="4576016" cy="47975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0212" y="4545289"/>
            <a:ext cx="4909470" cy="13512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68940" y="5106869"/>
            <a:ext cx="2853359" cy="457421"/>
            <a:chOff x="10368940" y="5106869"/>
            <a:chExt cx="2853359" cy="4574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368940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393083" cy="13259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740" y="619187"/>
            <a:ext cx="1864920" cy="18438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3002" y="5066668"/>
            <a:ext cx="3634203" cy="9053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78219" y="6212641"/>
            <a:ext cx="12500510" cy="9524"/>
            <a:chOff x="5378219" y="6212641"/>
            <a:chExt cx="12500510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6212641"/>
              <a:ext cx="12500510" cy="952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23907" y="9098335"/>
            <a:ext cx="2657906" cy="9079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70649" y="4281029"/>
            <a:ext cx="3847568" cy="17905"/>
            <a:chOff x="9670649" y="4281029"/>
            <a:chExt cx="3847568" cy="179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9670649" y="4281029"/>
              <a:ext cx="3847568" cy="1790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94288" y="5047297"/>
            <a:ext cx="2190933" cy="9114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10721" y="3161112"/>
            <a:ext cx="2375661" cy="1746676"/>
            <a:chOff x="7110721" y="3161112"/>
            <a:chExt cx="2375661" cy="17466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0721" y="3161112"/>
              <a:ext cx="2375661" cy="17466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06002" y="3161112"/>
            <a:ext cx="3059763" cy="1744515"/>
            <a:chOff x="13306002" y="3161112"/>
            <a:chExt cx="3059763" cy="17445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06002" y="3161112"/>
              <a:ext cx="3059763" cy="17445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96606" y="7371856"/>
            <a:ext cx="1613559" cy="1577107"/>
            <a:chOff x="10796606" y="7371856"/>
            <a:chExt cx="1613559" cy="157710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96606" y="7371856"/>
              <a:ext cx="1613559" cy="15771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9330" y="7171006"/>
            <a:ext cx="2577635" cy="1822004"/>
            <a:chOff x="10419330" y="7171006"/>
            <a:chExt cx="2577635" cy="18220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9330" y="7171006"/>
              <a:ext cx="2577635" cy="18220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207" y="7371856"/>
            <a:ext cx="2582045" cy="93250"/>
            <a:chOff x="1327207" y="7371856"/>
            <a:chExt cx="2582045" cy="9325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7207" y="7371856"/>
              <a:ext cx="2582045" cy="932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6085" y="5142857"/>
            <a:ext cx="2582045" cy="93250"/>
            <a:chOff x="1336085" y="5142857"/>
            <a:chExt cx="2582045" cy="932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6085" y="5142857"/>
              <a:ext cx="2582045" cy="932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52830" y="3161112"/>
            <a:ext cx="1744515" cy="1744515"/>
            <a:chOff x="1752830" y="3161112"/>
            <a:chExt cx="1744515" cy="174451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2830" y="3161112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54722" y="3460983"/>
            <a:ext cx="1144772" cy="1144772"/>
            <a:chOff x="2054722" y="3460983"/>
            <a:chExt cx="1144772" cy="114477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4722" y="3460983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70288" y="7679058"/>
            <a:ext cx="1744515" cy="1744515"/>
            <a:chOff x="1770288" y="7679058"/>
            <a:chExt cx="1744515" cy="174451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0288" y="7679058"/>
              <a:ext cx="1744515" cy="17445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072180" y="7978929"/>
            <a:ext cx="1144772" cy="1144772"/>
            <a:chOff x="2072180" y="7978929"/>
            <a:chExt cx="1144772" cy="114477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72180" y="7978929"/>
              <a:ext cx="1144772" cy="11447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7683" y="2912679"/>
            <a:ext cx="2659527" cy="6710216"/>
            <a:chOff x="1317683" y="2912679"/>
            <a:chExt cx="2659527" cy="671021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7683" y="2912679"/>
              <a:ext cx="2659527" cy="6710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3" y="2912553"/>
            <a:ext cx="4558115" cy="47975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0212" y="4545289"/>
            <a:ext cx="5489697" cy="1355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21321" y="5106869"/>
            <a:ext cx="2853359" cy="457421"/>
            <a:chOff x="10721321" y="5106869"/>
            <a:chExt cx="2853359" cy="4574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21321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2022-03-29T16:25:55Z</dcterms:created>
  <dcterms:modified xsi:type="dcterms:W3CDTF">2022-03-29T16:25:55Z</dcterms:modified>
</cp:coreProperties>
</file>