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3018" y="1993781"/>
            <a:ext cx="12508987" cy="42608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0459" y="5315384"/>
            <a:ext cx="14452386" cy="26580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15430" y="2132538"/>
            <a:ext cx="3971342" cy="191978"/>
            <a:chOff x="14515430" y="2132538"/>
            <a:chExt cx="3971342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5430" y="2132538"/>
              <a:ext cx="3971342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57090" y="1613050"/>
            <a:ext cx="2393334" cy="6764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86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89" y="7818984"/>
              <a:ext cx="2450072" cy="5078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5" cy="451573"/>
            <a:chOff x="1839875" y="8346960"/>
            <a:chExt cx="4577795" cy="4515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86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89" y="8318927"/>
              <a:ext cx="1519376" cy="5170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5" cy="451575"/>
            <a:chOff x="1839875" y="8887606"/>
            <a:chExt cx="4577795" cy="4515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86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89" y="8859575"/>
              <a:ext cx="3132967" cy="5265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5435" y="566966"/>
            <a:ext cx="8437073" cy="30524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38739" y="3665893"/>
            <a:ext cx="4946182" cy="16709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44946" y="3970946"/>
            <a:ext cx="2411275" cy="18453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69145" y="6030404"/>
            <a:ext cx="4072993" cy="3567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979" y="148792"/>
            <a:ext cx="6984886" cy="43210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6943" y="4565752"/>
            <a:ext cx="1758572" cy="1838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8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1240" y="5045373"/>
            <a:ext cx="2031364" cy="8022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40240" y="5045373"/>
            <a:ext cx="2078984" cy="8022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94902" y="6782252"/>
            <a:ext cx="3911298" cy="3873359"/>
            <a:chOff x="14794902" y="6782252"/>
            <a:chExt cx="3911298" cy="3873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4902" y="678225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87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8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11240" y="7242097"/>
            <a:ext cx="2129441" cy="8117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40240" y="7242097"/>
            <a:ext cx="2900212" cy="802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304762"/>
            <a:chOff x="0" y="0"/>
            <a:chExt cx="18285714" cy="23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3047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627" y="615156"/>
            <a:ext cx="2827791" cy="11244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80952" y="394310"/>
            <a:ext cx="2926761" cy="572036"/>
            <a:chOff x="14780952" y="394310"/>
            <a:chExt cx="2926761" cy="5720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0307" y="462824"/>
              <a:ext cx="2495640" cy="41898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4137" y="333019"/>
              <a:ext cx="810131" cy="7066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53918" y="3084354"/>
            <a:ext cx="6014490" cy="5991236"/>
            <a:chOff x="9053918" y="3084354"/>
            <a:chExt cx="6014490" cy="59912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076552" y="4250726"/>
              <a:ext cx="5991856" cy="961579"/>
              <a:chOff x="9076552" y="4250726"/>
              <a:chExt cx="5991856" cy="96157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97953" y="4203987"/>
                <a:ext cx="5585471" cy="107039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9076552" y="4395314"/>
                <a:ext cx="142147" cy="142147"/>
                <a:chOff x="9076552" y="4395314"/>
                <a:chExt cx="142147" cy="142147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10800000">
                  <a:off x="9076552" y="4395314"/>
                  <a:ext cx="142147" cy="1421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9053918" y="3084354"/>
              <a:ext cx="5991831" cy="455239"/>
              <a:chOff x="9053918" y="3084354"/>
              <a:chExt cx="5991831" cy="4552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75293" y="3037615"/>
                <a:ext cx="5376347" cy="534718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9053918" y="3228939"/>
                <a:ext cx="142147" cy="142147"/>
                <a:chOff x="9053918" y="3228939"/>
                <a:chExt cx="142147" cy="142147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10800000">
                  <a:off x="9053918" y="3228939"/>
                  <a:ext cx="142147" cy="1421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9076552" y="5964923"/>
              <a:ext cx="5991837" cy="435764"/>
              <a:chOff x="9076552" y="5964923"/>
              <a:chExt cx="5991837" cy="43576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397933" y="5918184"/>
                <a:ext cx="4926471" cy="544242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9076552" y="6109512"/>
                <a:ext cx="142147" cy="142147"/>
                <a:chOff x="9076552" y="6109512"/>
                <a:chExt cx="142147" cy="142147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10800000">
                  <a:off x="9076552" y="6109512"/>
                  <a:ext cx="142147" cy="1421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076550" y="7062381"/>
              <a:ext cx="5991839" cy="2013209"/>
              <a:chOff x="9076550" y="7062381"/>
              <a:chExt cx="5991839" cy="201320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397933" y="7015642"/>
                <a:ext cx="5735709" cy="2113175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9076550" y="7206966"/>
                <a:ext cx="142147" cy="142147"/>
                <a:chOff x="9076550" y="7206966"/>
                <a:chExt cx="142147" cy="142147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0800000">
                  <a:off x="9076550" y="7206966"/>
                  <a:ext cx="142147" cy="1421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4" name="그룹 1014"/>
          <p:cNvGrpSpPr/>
          <p:nvPr/>
        </p:nvGrpSpPr>
        <p:grpSpPr>
          <a:xfrm>
            <a:off x="3640053" y="3084354"/>
            <a:ext cx="3209410" cy="6171429"/>
            <a:chOff x="3640053" y="3084354"/>
            <a:chExt cx="3209410" cy="617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40053" y="3084354"/>
              <a:ext cx="320941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304762"/>
            <a:chOff x="0" y="0"/>
            <a:chExt cx="18285714" cy="23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3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478" y="598447"/>
            <a:ext cx="2721334" cy="11244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50307" y="466810"/>
              <a:ext cx="2518526" cy="36237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64169" y="333009"/>
              <a:ext cx="810131" cy="7066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00583" y="420829"/>
            <a:ext cx="22674007" cy="10079789"/>
            <a:chOff x="-2400583" y="420829"/>
            <a:chExt cx="22674007" cy="10079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500000">
              <a:off x="-2400583" y="420829"/>
              <a:ext cx="22674007" cy="10079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0952" y="394310"/>
            <a:ext cx="2926761" cy="572036"/>
            <a:chOff x="14780952" y="394310"/>
            <a:chExt cx="2926761" cy="572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62820"/>
              <a:ext cx="2495640" cy="41260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37" y="333019"/>
              <a:ext cx="810131" cy="7066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4700" y="1200305"/>
            <a:ext cx="3548297" cy="78851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7961" y="1200305"/>
            <a:ext cx="3548297" cy="7885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6346"/>
            <a:ext cx="18285714" cy="8492510"/>
            <a:chOff x="0" y="966346"/>
            <a:chExt cx="18285714" cy="84925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6346"/>
              <a:ext cx="18285714" cy="84925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0952" y="394310"/>
            <a:ext cx="2926761" cy="572036"/>
            <a:chOff x="14780952" y="394310"/>
            <a:chExt cx="2926761" cy="572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62820"/>
              <a:ext cx="2495640" cy="41260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37" y="333019"/>
              <a:ext cx="810131" cy="7066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0687" y="680328"/>
            <a:ext cx="4037268" cy="89717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9728" y="2057143"/>
            <a:ext cx="2777143" cy="6171429"/>
            <a:chOff x="8559728" y="2057143"/>
            <a:chExt cx="2777143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9728" y="2057143"/>
              <a:ext cx="277714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09252" y="2057143"/>
            <a:ext cx="2777143" cy="6171429"/>
            <a:chOff x="12809252" y="2057143"/>
            <a:chExt cx="2777143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09252" y="2057143"/>
              <a:ext cx="277714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84261"/>
            <a:chOff x="0" y="0"/>
            <a:chExt cx="18285714" cy="20842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842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0952" y="394310"/>
            <a:ext cx="2926761" cy="572036"/>
            <a:chOff x="14780952" y="394310"/>
            <a:chExt cx="2926761" cy="572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62824"/>
              <a:ext cx="2508936" cy="41898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37" y="333019"/>
              <a:ext cx="819664" cy="7066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4288" y="585093"/>
            <a:ext cx="6827438" cy="1124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70748" y="2468236"/>
            <a:ext cx="10744217" cy="7063529"/>
            <a:chOff x="3770748" y="2468236"/>
            <a:chExt cx="10744217" cy="70635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770748" y="2468236"/>
              <a:ext cx="10744217" cy="7063529"/>
              <a:chOff x="3770748" y="2468236"/>
              <a:chExt cx="10744217" cy="706352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770748" y="2468236"/>
                <a:ext cx="10744217" cy="7063529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5051" y="3348739"/>
              <a:ext cx="2291330" cy="229719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1854" y="4870987"/>
              <a:ext cx="1518461" cy="5762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6148" y="3348733"/>
              <a:ext cx="2241452" cy="22971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2959" y="4880340"/>
              <a:ext cx="1518461" cy="56685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57245" y="3348739"/>
              <a:ext cx="2260166" cy="202706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4054" y="4880340"/>
              <a:ext cx="1518461" cy="56685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48341" y="3348739"/>
              <a:ext cx="2280671" cy="229719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95101" y="4870987"/>
              <a:ext cx="1528594" cy="52753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474925" y="5437422"/>
              <a:ext cx="1164397" cy="1275744"/>
              <a:chOff x="4474925" y="5437422"/>
              <a:chExt cx="1164397" cy="1275744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474925" y="5437422"/>
                <a:ext cx="672543" cy="672543"/>
                <a:chOff x="4474925" y="5437422"/>
                <a:chExt cx="672543" cy="67254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4474925" y="5437422"/>
                  <a:ext cx="672543" cy="672543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5023198" y="6097043"/>
                <a:ext cx="616123" cy="616123"/>
                <a:chOff x="5023198" y="6097043"/>
                <a:chExt cx="616123" cy="616123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023198" y="6097043"/>
                  <a:ext cx="616123" cy="61612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4475738" y="6095108"/>
                <a:ext cx="575668" cy="575668"/>
                <a:chOff x="4475738" y="6095108"/>
                <a:chExt cx="575668" cy="57566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4475738" y="6095108"/>
                  <a:ext cx="575668" cy="575668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5104948" y="5545772"/>
                <a:ext cx="480717" cy="531795"/>
                <a:chOff x="5104948" y="5545772"/>
                <a:chExt cx="480717" cy="531795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104948" y="5545772"/>
                  <a:ext cx="480717" cy="5317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868844" y="5178799"/>
              <a:ext cx="1623403" cy="1623403"/>
              <a:chOff x="6868844" y="5178799"/>
              <a:chExt cx="1623403" cy="162340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868844" y="5178799"/>
                <a:ext cx="1623403" cy="162340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28907" y="5545171"/>
              <a:ext cx="1685471" cy="891970"/>
              <a:chOff x="9428907" y="5545171"/>
              <a:chExt cx="1685471" cy="89197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428907" y="5545171"/>
                <a:ext cx="1685471" cy="89197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125714" y="5326600"/>
              <a:ext cx="1458753" cy="1458753"/>
              <a:chOff x="12125714" y="5326600"/>
              <a:chExt cx="1458753" cy="145875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125714" y="5326600"/>
                <a:ext cx="1458753" cy="145875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3814131" cy="191978"/>
            <a:chOff x="-159165" y="2132538"/>
            <a:chExt cx="381413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381413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073126" cy="79445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584" y="1525701"/>
            <a:ext cx="2545877" cy="6764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05171" y="8637508"/>
            <a:ext cx="4506043" cy="5173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74518" y="8135346"/>
            <a:ext cx="4636710" cy="5170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2022-05-24T23:01:57Z</dcterms:created>
  <dcterms:modified xsi:type="dcterms:W3CDTF">2022-05-24T23:01:57Z</dcterms:modified>
</cp:coreProperties>
</file>