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78"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1" r:id="rId17"/>
    <p:sldId id="272" r:id="rId18"/>
    <p:sldId id="273" r:id="rId19"/>
    <p:sldId id="274" r:id="rId20"/>
    <p:sldId id="275" r:id="rId21"/>
    <p:sldId id="276" r:id="rId22"/>
    <p:sldId id="277" r:id="rId23"/>
  </p:sldIdLst>
  <p:sldSz cx="12192000" cy="6858000"/>
  <p:notesSz cx="6858000" cy="9144000"/>
  <p:embeddedFontLst>
    <p:embeddedFont>
      <p:font typeface="Calibri" panose="020F0502020204030204" pitchFamily="34" charset="0"/>
      <p:regular r:id="rId25"/>
      <p:bold r:id="rId26"/>
      <p:italic r:id="rId27"/>
      <p:boldItalic r:id="rId28"/>
    </p:embeddedFont>
    <p:embeddedFont>
      <p:font typeface="Merriweather" panose="020B0604020202020204" charset="0"/>
      <p:regular r:id="rId29"/>
      <p:bold r:id="rId30"/>
      <p:italic r:id="rId31"/>
      <p:boldItalic r:id="rId32"/>
    </p:embeddedFont>
    <p:embeddedFont>
      <p:font typeface="Roboto"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g7u1nIhGHKlAljC1Bv45AsFMvv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1" d="100"/>
          <a:sy n="71"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customschemas.google.com/relationships/presentationmetadata" Target="meta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919914481915621"/>
          <c:y val="0.1391732208160272"/>
          <c:w val="0.7443672483775392"/>
          <c:h val="0.7363431142973651"/>
        </c:manualLayout>
      </c:layout>
      <c:barChart>
        <c:barDir val="bar"/>
        <c:grouping val="clustered"/>
        <c:varyColors val="0"/>
        <c:ser>
          <c:idx val="0"/>
          <c:order val="0"/>
          <c:tx>
            <c:strRef>
              <c:f>Sheet1!$B$1</c:f>
              <c:strCache>
                <c:ptCount val="1"/>
                <c:pt idx="0">
                  <c:v>EXPECTED</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Sheet1!$A$2:$A$8</c:f>
              <c:strCache>
                <c:ptCount val="7"/>
                <c:pt idx="0">
                  <c:v>TOPIC FINALIZATION</c:v>
                </c:pt>
                <c:pt idx="1">
                  <c:v>ABSTRACT SUBMISSION</c:v>
                </c:pt>
                <c:pt idx="2">
                  <c:v>SRS SUBMISSION</c:v>
                </c:pt>
                <c:pt idx="3">
                  <c:v>DESIGN</c:v>
                </c:pt>
                <c:pt idx="4">
                  <c:v>Implementation</c:v>
                </c:pt>
                <c:pt idx="5">
                  <c:v>TESTING</c:v>
                </c:pt>
                <c:pt idx="6">
                  <c:v>DOCUMENTATION</c:v>
                </c:pt>
              </c:strCache>
            </c:strRef>
          </c:cat>
          <c:val>
            <c:numRef>
              <c:f>Sheet1!$B$2:$B$8</c:f>
              <c:numCache>
                <c:formatCode>m/d/yyyy</c:formatCode>
                <c:ptCount val="7"/>
                <c:pt idx="0">
                  <c:v>44981</c:v>
                </c:pt>
                <c:pt idx="1">
                  <c:v>44994</c:v>
                </c:pt>
                <c:pt idx="2">
                  <c:v>45014</c:v>
                </c:pt>
                <c:pt idx="3">
                  <c:v>45027</c:v>
                </c:pt>
                <c:pt idx="4">
                  <c:v>45076</c:v>
                </c:pt>
                <c:pt idx="5">
                  <c:v>45084</c:v>
                </c:pt>
                <c:pt idx="6">
                  <c:v>45091</c:v>
                </c:pt>
              </c:numCache>
            </c:numRef>
          </c:val>
          <c:extLst>
            <c:ext xmlns:c16="http://schemas.microsoft.com/office/drawing/2014/chart" uri="{C3380CC4-5D6E-409C-BE32-E72D297353CC}">
              <c16:uniqueId val="{00000000-0C8B-4713-819D-101ED37A6D2F}"/>
            </c:ext>
          </c:extLst>
        </c:ser>
        <c:ser>
          <c:idx val="1"/>
          <c:order val="1"/>
          <c:tx>
            <c:strRef>
              <c:f>Sheet1!$C$1</c:f>
              <c:strCache>
                <c:ptCount val="1"/>
                <c:pt idx="0">
                  <c:v>COMPLETE</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Sheet1!$A$2:$A$8</c:f>
              <c:strCache>
                <c:ptCount val="7"/>
                <c:pt idx="0">
                  <c:v>TOPIC FINALIZATION</c:v>
                </c:pt>
                <c:pt idx="1">
                  <c:v>ABSTRACT SUBMISSION</c:v>
                </c:pt>
                <c:pt idx="2">
                  <c:v>SRS SUBMISSION</c:v>
                </c:pt>
                <c:pt idx="3">
                  <c:v>DESIGN</c:v>
                </c:pt>
                <c:pt idx="4">
                  <c:v>Implementation</c:v>
                </c:pt>
                <c:pt idx="5">
                  <c:v>TESTING</c:v>
                </c:pt>
                <c:pt idx="6">
                  <c:v>DOCUMENTATION</c:v>
                </c:pt>
              </c:strCache>
            </c:strRef>
          </c:cat>
          <c:val>
            <c:numRef>
              <c:f>Sheet1!$C$2:$C$8</c:f>
              <c:numCache>
                <c:formatCode>m/d/yyyy</c:formatCode>
                <c:ptCount val="7"/>
                <c:pt idx="0">
                  <c:v>44987</c:v>
                </c:pt>
                <c:pt idx="1">
                  <c:v>44995</c:v>
                </c:pt>
                <c:pt idx="2">
                  <c:v>45015</c:v>
                </c:pt>
                <c:pt idx="3">
                  <c:v>45035</c:v>
                </c:pt>
              </c:numCache>
            </c:numRef>
          </c:val>
          <c:extLst>
            <c:ext xmlns:c16="http://schemas.microsoft.com/office/drawing/2014/chart" uri="{C3380CC4-5D6E-409C-BE32-E72D297353CC}">
              <c16:uniqueId val="{00000001-0C8B-4713-819D-101ED37A6D2F}"/>
            </c:ext>
          </c:extLst>
        </c:ser>
        <c:ser>
          <c:idx val="2"/>
          <c:order val="2"/>
          <c:tx>
            <c:strRef>
              <c:f>Sheet1!$D$1</c:f>
              <c:strCache>
                <c:ptCount val="1"/>
                <c:pt idx="0">
                  <c:v>Column1</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Sheet1!$A$2:$A$8</c:f>
              <c:strCache>
                <c:ptCount val="7"/>
                <c:pt idx="0">
                  <c:v>TOPIC FINALIZATION</c:v>
                </c:pt>
                <c:pt idx="1">
                  <c:v>ABSTRACT SUBMISSION</c:v>
                </c:pt>
                <c:pt idx="2">
                  <c:v>SRS SUBMISSION</c:v>
                </c:pt>
                <c:pt idx="3">
                  <c:v>DESIGN</c:v>
                </c:pt>
                <c:pt idx="4">
                  <c:v>Implementation</c:v>
                </c:pt>
                <c:pt idx="5">
                  <c:v>TESTING</c:v>
                </c:pt>
                <c:pt idx="6">
                  <c:v>DOCUMENTATION</c:v>
                </c:pt>
              </c:strCache>
            </c:strRef>
          </c:cat>
          <c:val>
            <c:numRef>
              <c:f>Sheet1!$D$2:$D$8</c:f>
              <c:numCache>
                <c:formatCode>General</c:formatCode>
                <c:ptCount val="7"/>
              </c:numCache>
            </c:numRef>
          </c:val>
          <c:extLst>
            <c:ext xmlns:c16="http://schemas.microsoft.com/office/drawing/2014/chart" uri="{C3380CC4-5D6E-409C-BE32-E72D297353CC}">
              <c16:uniqueId val="{00000002-0C8B-4713-819D-101ED37A6D2F}"/>
            </c:ext>
          </c:extLst>
        </c:ser>
        <c:dLbls>
          <c:dLblPos val="inEnd"/>
          <c:showLegendKey val="0"/>
          <c:showVal val="1"/>
          <c:showCatName val="0"/>
          <c:showSerName val="0"/>
          <c:showPercent val="0"/>
          <c:showBubbleSize val="0"/>
        </c:dLbls>
        <c:gapWidth val="65"/>
        <c:axId val="327960895"/>
        <c:axId val="327961375"/>
      </c:barChart>
      <c:catAx>
        <c:axId val="327960895"/>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327961375"/>
        <c:crossesAt val="44950"/>
        <c:auto val="1"/>
        <c:lblAlgn val="ctr"/>
        <c:lblOffset val="0"/>
        <c:tickLblSkip val="1"/>
        <c:noMultiLvlLbl val="0"/>
      </c:catAx>
      <c:valAx>
        <c:axId val="327961375"/>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mmmm"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327960895"/>
        <c:crosses val="autoZero"/>
        <c:crossBetween val="between"/>
        <c:majorUnit val="30"/>
      </c:valAx>
      <c:spPr>
        <a:noFill/>
        <a:ln>
          <a:noFill/>
        </a:ln>
        <a:effectLst/>
      </c:spPr>
    </c:plotArea>
    <c:legend>
      <c:legendPos val="b"/>
      <c:legendEntry>
        <c:idx val="0"/>
        <c:delete val="1"/>
      </c:legendEntry>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2952AB-4018-4F92-AE45-1A514B002E1D}" type="doc">
      <dgm:prSet loTypeId="urn:microsoft.com/office/officeart/2005/8/layout/pyramid2" loCatId="pyramid" qsTypeId="urn:microsoft.com/office/officeart/2005/8/quickstyle/simple1" qsCatId="simple" csTypeId="urn:microsoft.com/office/officeart/2005/8/colors/accent1_2" csCatId="accent1"/>
      <dgm:spPr/>
      <dgm:t>
        <a:bodyPr/>
        <a:lstStyle/>
        <a:p>
          <a:endParaRPr lang="en-IN"/>
        </a:p>
      </dgm:t>
    </dgm:pt>
    <dgm:pt modelId="{C8AFEE76-CC69-47F9-A972-9BBA5EE2D39E}">
      <dgm:prSet/>
      <dgm:spPr/>
      <dgm:t>
        <a:bodyPr/>
        <a:lstStyle/>
        <a:p>
          <a:r>
            <a:rPr lang="en-US" b="0" i="0" dirty="0"/>
            <a:t>PROBLEM STATEMENT</a:t>
          </a:r>
          <a:endParaRPr lang="en-IN" dirty="0"/>
        </a:p>
      </dgm:t>
    </dgm:pt>
    <dgm:pt modelId="{7866A3B6-540B-4070-A68D-DB64BBE16E64}" type="parTrans" cxnId="{182FAAD3-6719-44DD-8BF0-8F0841CD0B20}">
      <dgm:prSet/>
      <dgm:spPr/>
      <dgm:t>
        <a:bodyPr/>
        <a:lstStyle/>
        <a:p>
          <a:endParaRPr lang="en-IN"/>
        </a:p>
      </dgm:t>
    </dgm:pt>
    <dgm:pt modelId="{0DB2491A-824C-4A40-BFBC-E27B9ADDE572}" type="sibTrans" cxnId="{182FAAD3-6719-44DD-8BF0-8F0841CD0B20}">
      <dgm:prSet/>
      <dgm:spPr/>
      <dgm:t>
        <a:bodyPr/>
        <a:lstStyle/>
        <a:p>
          <a:endParaRPr lang="en-IN"/>
        </a:p>
      </dgm:t>
    </dgm:pt>
    <dgm:pt modelId="{865C222C-D82C-4895-99D8-A9488405DC40}">
      <dgm:prSet/>
      <dgm:spPr/>
      <dgm:t>
        <a:bodyPr/>
        <a:lstStyle/>
        <a:p>
          <a:r>
            <a:rPr lang="en-US" b="0" i="0"/>
            <a:t>PROJECT SCOPE</a:t>
          </a:r>
          <a:endParaRPr lang="en-IN"/>
        </a:p>
      </dgm:t>
    </dgm:pt>
    <dgm:pt modelId="{BD41F603-EF0C-4FB6-A809-7DCDAC4305ED}" type="parTrans" cxnId="{D5A91406-68E5-4496-99C3-0401ED5482C2}">
      <dgm:prSet/>
      <dgm:spPr/>
      <dgm:t>
        <a:bodyPr/>
        <a:lstStyle/>
        <a:p>
          <a:endParaRPr lang="en-IN"/>
        </a:p>
      </dgm:t>
    </dgm:pt>
    <dgm:pt modelId="{24C06A28-F4B9-4EC0-99B3-CCCE87C48C6B}" type="sibTrans" cxnId="{D5A91406-68E5-4496-99C3-0401ED5482C2}">
      <dgm:prSet/>
      <dgm:spPr/>
      <dgm:t>
        <a:bodyPr/>
        <a:lstStyle/>
        <a:p>
          <a:endParaRPr lang="en-IN"/>
        </a:p>
      </dgm:t>
    </dgm:pt>
    <dgm:pt modelId="{37F71FBC-E636-46AF-BF91-A9E1DB8BB02C}">
      <dgm:prSet/>
      <dgm:spPr/>
      <dgm:t>
        <a:bodyPr/>
        <a:lstStyle/>
        <a:p>
          <a:r>
            <a:rPr lang="en-US" b="0" i="0"/>
            <a:t>REQUIREMENT ANALYSIS</a:t>
          </a:r>
          <a:endParaRPr lang="en-IN"/>
        </a:p>
      </dgm:t>
    </dgm:pt>
    <dgm:pt modelId="{2EE931D3-AD60-47A4-BF98-2C70A6ACAF30}" type="parTrans" cxnId="{5C184331-99D9-4639-9D0D-ED16227E5EAC}">
      <dgm:prSet/>
      <dgm:spPr/>
      <dgm:t>
        <a:bodyPr/>
        <a:lstStyle/>
        <a:p>
          <a:endParaRPr lang="en-IN"/>
        </a:p>
      </dgm:t>
    </dgm:pt>
    <dgm:pt modelId="{238DBA5D-DC4A-4A96-B9C4-28508F138A2A}" type="sibTrans" cxnId="{5C184331-99D9-4639-9D0D-ED16227E5EAC}">
      <dgm:prSet/>
      <dgm:spPr/>
      <dgm:t>
        <a:bodyPr/>
        <a:lstStyle/>
        <a:p>
          <a:endParaRPr lang="en-IN"/>
        </a:p>
      </dgm:t>
    </dgm:pt>
    <dgm:pt modelId="{AEF72798-A701-41A0-B6FB-F91FE0705D2B}">
      <dgm:prSet/>
      <dgm:spPr/>
      <dgm:t>
        <a:bodyPr/>
        <a:lstStyle/>
        <a:p>
          <a:r>
            <a:rPr lang="en-US" b="0" i="0"/>
            <a:t>DESIGN</a:t>
          </a:r>
          <a:endParaRPr lang="en-IN"/>
        </a:p>
      </dgm:t>
    </dgm:pt>
    <dgm:pt modelId="{184B5AB6-BCC5-4006-85F1-70C05AE9FB33}" type="parTrans" cxnId="{CAEC52FA-1E07-4A87-87A7-7CC1DF37359B}">
      <dgm:prSet/>
      <dgm:spPr/>
      <dgm:t>
        <a:bodyPr/>
        <a:lstStyle/>
        <a:p>
          <a:endParaRPr lang="en-IN"/>
        </a:p>
      </dgm:t>
    </dgm:pt>
    <dgm:pt modelId="{F18153FD-B00C-4FCD-A782-9F85110BA408}" type="sibTrans" cxnId="{CAEC52FA-1E07-4A87-87A7-7CC1DF37359B}">
      <dgm:prSet/>
      <dgm:spPr/>
      <dgm:t>
        <a:bodyPr/>
        <a:lstStyle/>
        <a:p>
          <a:endParaRPr lang="en-IN"/>
        </a:p>
      </dgm:t>
    </dgm:pt>
    <dgm:pt modelId="{0C46E74D-9EE0-4F23-B596-0C32799B8E96}">
      <dgm:prSet/>
      <dgm:spPr/>
      <dgm:t>
        <a:bodyPr/>
        <a:lstStyle/>
        <a:p>
          <a:r>
            <a:rPr lang="en-US" b="0" i="0"/>
            <a:t>MODULE DESCRIPTION</a:t>
          </a:r>
          <a:endParaRPr lang="en-IN"/>
        </a:p>
      </dgm:t>
    </dgm:pt>
    <dgm:pt modelId="{385513B7-638D-417B-AAC7-A493292769E8}" type="parTrans" cxnId="{E49335A6-5F2E-4FE5-AEDD-604EC9477E2A}">
      <dgm:prSet/>
      <dgm:spPr/>
      <dgm:t>
        <a:bodyPr/>
        <a:lstStyle/>
        <a:p>
          <a:endParaRPr lang="en-IN"/>
        </a:p>
      </dgm:t>
    </dgm:pt>
    <dgm:pt modelId="{2982AFF0-5B2B-408F-B266-22674BF9A5CC}" type="sibTrans" cxnId="{E49335A6-5F2E-4FE5-AEDD-604EC9477E2A}">
      <dgm:prSet/>
      <dgm:spPr/>
      <dgm:t>
        <a:bodyPr/>
        <a:lstStyle/>
        <a:p>
          <a:endParaRPr lang="en-IN"/>
        </a:p>
      </dgm:t>
    </dgm:pt>
    <dgm:pt modelId="{7C7557AD-C44D-416E-8D77-DE12AD2B6CB3}">
      <dgm:prSet/>
      <dgm:spPr/>
      <dgm:t>
        <a:bodyPr/>
        <a:lstStyle/>
        <a:p>
          <a:r>
            <a:rPr lang="en-US" b="0" i="0"/>
            <a:t>TECHNOLOGY STACK </a:t>
          </a:r>
          <a:endParaRPr lang="en-IN"/>
        </a:p>
      </dgm:t>
    </dgm:pt>
    <dgm:pt modelId="{B568273B-7F07-48D2-BE2E-67993D0F78B0}" type="parTrans" cxnId="{00CEA71E-D76C-44FF-96B0-5A355D3A7E97}">
      <dgm:prSet/>
      <dgm:spPr/>
      <dgm:t>
        <a:bodyPr/>
        <a:lstStyle/>
        <a:p>
          <a:endParaRPr lang="en-IN"/>
        </a:p>
      </dgm:t>
    </dgm:pt>
    <dgm:pt modelId="{AE8D0FC3-A985-4AFD-9427-22648F250F76}" type="sibTrans" cxnId="{00CEA71E-D76C-44FF-96B0-5A355D3A7E97}">
      <dgm:prSet/>
      <dgm:spPr/>
      <dgm:t>
        <a:bodyPr/>
        <a:lstStyle/>
        <a:p>
          <a:endParaRPr lang="en-IN"/>
        </a:p>
      </dgm:t>
    </dgm:pt>
    <dgm:pt modelId="{CBDB515F-EF73-4530-A724-7400B9E8C04C}">
      <dgm:prSet/>
      <dgm:spPr/>
      <dgm:t>
        <a:bodyPr/>
        <a:lstStyle/>
        <a:p>
          <a:r>
            <a:rPr lang="en-US" b="0" i="0"/>
            <a:t>GANTT CHART</a:t>
          </a:r>
          <a:endParaRPr lang="en-IN"/>
        </a:p>
      </dgm:t>
    </dgm:pt>
    <dgm:pt modelId="{9D2C4ACA-220B-44F4-A237-07E60B78327C}" type="parTrans" cxnId="{9F706F60-D9F9-4CA5-97ED-D95F13FCE5EB}">
      <dgm:prSet/>
      <dgm:spPr/>
      <dgm:t>
        <a:bodyPr/>
        <a:lstStyle/>
        <a:p>
          <a:endParaRPr lang="en-IN"/>
        </a:p>
      </dgm:t>
    </dgm:pt>
    <dgm:pt modelId="{C508454E-32FD-481B-BAA1-54B9D776A2F6}" type="sibTrans" cxnId="{9F706F60-D9F9-4CA5-97ED-D95F13FCE5EB}">
      <dgm:prSet/>
      <dgm:spPr/>
      <dgm:t>
        <a:bodyPr/>
        <a:lstStyle/>
        <a:p>
          <a:endParaRPr lang="en-IN"/>
        </a:p>
      </dgm:t>
    </dgm:pt>
    <dgm:pt modelId="{6D6CE7C7-60D0-44A0-8396-4A9D32B9D24B}" type="pres">
      <dgm:prSet presAssocID="{9F2952AB-4018-4F92-AE45-1A514B002E1D}" presName="compositeShape" presStyleCnt="0">
        <dgm:presLayoutVars>
          <dgm:dir/>
          <dgm:resizeHandles/>
        </dgm:presLayoutVars>
      </dgm:prSet>
      <dgm:spPr/>
    </dgm:pt>
    <dgm:pt modelId="{50806F15-13C4-4E21-92C7-B330F534DE7E}" type="pres">
      <dgm:prSet presAssocID="{9F2952AB-4018-4F92-AE45-1A514B002E1D}" presName="pyramid" presStyleLbl="node1" presStyleIdx="0" presStyleCnt="1"/>
      <dgm:spPr/>
    </dgm:pt>
    <dgm:pt modelId="{D8BB9033-5DA5-4215-A1FA-E2ACE8F64A35}" type="pres">
      <dgm:prSet presAssocID="{9F2952AB-4018-4F92-AE45-1A514B002E1D}" presName="theList" presStyleCnt="0"/>
      <dgm:spPr/>
    </dgm:pt>
    <dgm:pt modelId="{B44D96E6-D2B4-4133-B968-64DD69980535}" type="pres">
      <dgm:prSet presAssocID="{C8AFEE76-CC69-47F9-A972-9BBA5EE2D39E}" presName="aNode" presStyleLbl="fgAcc1" presStyleIdx="0" presStyleCnt="7">
        <dgm:presLayoutVars>
          <dgm:bulletEnabled val="1"/>
        </dgm:presLayoutVars>
      </dgm:prSet>
      <dgm:spPr/>
    </dgm:pt>
    <dgm:pt modelId="{77E9F67B-818A-477E-9C6B-8EA08DE98C16}" type="pres">
      <dgm:prSet presAssocID="{C8AFEE76-CC69-47F9-A972-9BBA5EE2D39E}" presName="aSpace" presStyleCnt="0"/>
      <dgm:spPr/>
    </dgm:pt>
    <dgm:pt modelId="{C85D3490-8791-4A55-A73E-5B328263352F}" type="pres">
      <dgm:prSet presAssocID="{865C222C-D82C-4895-99D8-A9488405DC40}" presName="aNode" presStyleLbl="fgAcc1" presStyleIdx="1" presStyleCnt="7">
        <dgm:presLayoutVars>
          <dgm:bulletEnabled val="1"/>
        </dgm:presLayoutVars>
      </dgm:prSet>
      <dgm:spPr/>
    </dgm:pt>
    <dgm:pt modelId="{3EEA4B0D-4101-4A01-8F79-DB7AEA7354FB}" type="pres">
      <dgm:prSet presAssocID="{865C222C-D82C-4895-99D8-A9488405DC40}" presName="aSpace" presStyleCnt="0"/>
      <dgm:spPr/>
    </dgm:pt>
    <dgm:pt modelId="{1937EB6A-F1A4-42DD-92BB-5BAB424EAF20}" type="pres">
      <dgm:prSet presAssocID="{37F71FBC-E636-46AF-BF91-A9E1DB8BB02C}" presName="aNode" presStyleLbl="fgAcc1" presStyleIdx="2" presStyleCnt="7">
        <dgm:presLayoutVars>
          <dgm:bulletEnabled val="1"/>
        </dgm:presLayoutVars>
      </dgm:prSet>
      <dgm:spPr/>
    </dgm:pt>
    <dgm:pt modelId="{D00D158B-20F1-4DD6-B7BF-DEA69326C0D3}" type="pres">
      <dgm:prSet presAssocID="{37F71FBC-E636-46AF-BF91-A9E1DB8BB02C}" presName="aSpace" presStyleCnt="0"/>
      <dgm:spPr/>
    </dgm:pt>
    <dgm:pt modelId="{9EBE2A1B-4BD1-4AF8-91D7-F4D31AC7CF9F}" type="pres">
      <dgm:prSet presAssocID="{AEF72798-A701-41A0-B6FB-F91FE0705D2B}" presName="aNode" presStyleLbl="fgAcc1" presStyleIdx="3" presStyleCnt="7">
        <dgm:presLayoutVars>
          <dgm:bulletEnabled val="1"/>
        </dgm:presLayoutVars>
      </dgm:prSet>
      <dgm:spPr/>
    </dgm:pt>
    <dgm:pt modelId="{F0AF39E6-5B33-487E-B1AA-45BE5B9355BE}" type="pres">
      <dgm:prSet presAssocID="{AEF72798-A701-41A0-B6FB-F91FE0705D2B}" presName="aSpace" presStyleCnt="0"/>
      <dgm:spPr/>
    </dgm:pt>
    <dgm:pt modelId="{7713623F-5A2D-473D-A399-723523317207}" type="pres">
      <dgm:prSet presAssocID="{0C46E74D-9EE0-4F23-B596-0C32799B8E96}" presName="aNode" presStyleLbl="fgAcc1" presStyleIdx="4" presStyleCnt="7">
        <dgm:presLayoutVars>
          <dgm:bulletEnabled val="1"/>
        </dgm:presLayoutVars>
      </dgm:prSet>
      <dgm:spPr/>
    </dgm:pt>
    <dgm:pt modelId="{A3820BD7-D8E5-4547-A049-F06F4BACE0C6}" type="pres">
      <dgm:prSet presAssocID="{0C46E74D-9EE0-4F23-B596-0C32799B8E96}" presName="aSpace" presStyleCnt="0"/>
      <dgm:spPr/>
    </dgm:pt>
    <dgm:pt modelId="{10FCCE53-072A-4F49-B24A-F99FA5BAB2FD}" type="pres">
      <dgm:prSet presAssocID="{7C7557AD-C44D-416E-8D77-DE12AD2B6CB3}" presName="aNode" presStyleLbl="fgAcc1" presStyleIdx="5" presStyleCnt="7">
        <dgm:presLayoutVars>
          <dgm:bulletEnabled val="1"/>
        </dgm:presLayoutVars>
      </dgm:prSet>
      <dgm:spPr/>
    </dgm:pt>
    <dgm:pt modelId="{DA96371A-520B-4373-9BD4-F0EDD2F62657}" type="pres">
      <dgm:prSet presAssocID="{7C7557AD-C44D-416E-8D77-DE12AD2B6CB3}" presName="aSpace" presStyleCnt="0"/>
      <dgm:spPr/>
    </dgm:pt>
    <dgm:pt modelId="{04823DDB-60BD-4211-B4E3-59C132BD0279}" type="pres">
      <dgm:prSet presAssocID="{CBDB515F-EF73-4530-A724-7400B9E8C04C}" presName="aNode" presStyleLbl="fgAcc1" presStyleIdx="6" presStyleCnt="7">
        <dgm:presLayoutVars>
          <dgm:bulletEnabled val="1"/>
        </dgm:presLayoutVars>
      </dgm:prSet>
      <dgm:spPr/>
    </dgm:pt>
    <dgm:pt modelId="{1DD3A172-CC37-4923-BDE4-916391F87973}" type="pres">
      <dgm:prSet presAssocID="{CBDB515F-EF73-4530-A724-7400B9E8C04C}" presName="aSpace" presStyleCnt="0"/>
      <dgm:spPr/>
    </dgm:pt>
  </dgm:ptLst>
  <dgm:cxnLst>
    <dgm:cxn modelId="{D5A91406-68E5-4496-99C3-0401ED5482C2}" srcId="{9F2952AB-4018-4F92-AE45-1A514B002E1D}" destId="{865C222C-D82C-4895-99D8-A9488405DC40}" srcOrd="1" destOrd="0" parTransId="{BD41F603-EF0C-4FB6-A809-7DCDAC4305ED}" sibTransId="{24C06A28-F4B9-4EC0-99B3-CCCE87C48C6B}"/>
    <dgm:cxn modelId="{2701830A-F969-44EB-B79E-4014A7AB207F}" type="presOf" srcId="{7C7557AD-C44D-416E-8D77-DE12AD2B6CB3}" destId="{10FCCE53-072A-4F49-B24A-F99FA5BAB2FD}" srcOrd="0" destOrd="0" presId="urn:microsoft.com/office/officeart/2005/8/layout/pyramid2"/>
    <dgm:cxn modelId="{00CEA71E-D76C-44FF-96B0-5A355D3A7E97}" srcId="{9F2952AB-4018-4F92-AE45-1A514B002E1D}" destId="{7C7557AD-C44D-416E-8D77-DE12AD2B6CB3}" srcOrd="5" destOrd="0" parTransId="{B568273B-7F07-48D2-BE2E-67993D0F78B0}" sibTransId="{AE8D0FC3-A985-4AFD-9427-22648F250F76}"/>
    <dgm:cxn modelId="{5C184331-99D9-4639-9D0D-ED16227E5EAC}" srcId="{9F2952AB-4018-4F92-AE45-1A514B002E1D}" destId="{37F71FBC-E636-46AF-BF91-A9E1DB8BB02C}" srcOrd="2" destOrd="0" parTransId="{2EE931D3-AD60-47A4-BF98-2C70A6ACAF30}" sibTransId="{238DBA5D-DC4A-4A96-B9C4-28508F138A2A}"/>
    <dgm:cxn modelId="{B1ABF540-173A-4085-AC77-632EFDCBF9E8}" type="presOf" srcId="{C8AFEE76-CC69-47F9-A972-9BBA5EE2D39E}" destId="{B44D96E6-D2B4-4133-B968-64DD69980535}" srcOrd="0" destOrd="0" presId="urn:microsoft.com/office/officeart/2005/8/layout/pyramid2"/>
    <dgm:cxn modelId="{9F706F60-D9F9-4CA5-97ED-D95F13FCE5EB}" srcId="{9F2952AB-4018-4F92-AE45-1A514B002E1D}" destId="{CBDB515F-EF73-4530-A724-7400B9E8C04C}" srcOrd="6" destOrd="0" parTransId="{9D2C4ACA-220B-44F4-A237-07E60B78327C}" sibTransId="{C508454E-32FD-481B-BAA1-54B9D776A2F6}"/>
    <dgm:cxn modelId="{300D4F42-D03F-4110-AA53-F33C1FA7430C}" type="presOf" srcId="{AEF72798-A701-41A0-B6FB-F91FE0705D2B}" destId="{9EBE2A1B-4BD1-4AF8-91D7-F4D31AC7CF9F}" srcOrd="0" destOrd="0" presId="urn:microsoft.com/office/officeart/2005/8/layout/pyramid2"/>
    <dgm:cxn modelId="{6643B047-8760-4020-8B6A-90818E480F6F}" type="presOf" srcId="{CBDB515F-EF73-4530-A724-7400B9E8C04C}" destId="{04823DDB-60BD-4211-B4E3-59C132BD0279}" srcOrd="0" destOrd="0" presId="urn:microsoft.com/office/officeart/2005/8/layout/pyramid2"/>
    <dgm:cxn modelId="{81D9DC85-EA3A-40B5-8210-4F47FD54A7E8}" type="presOf" srcId="{0C46E74D-9EE0-4F23-B596-0C32799B8E96}" destId="{7713623F-5A2D-473D-A399-723523317207}" srcOrd="0" destOrd="0" presId="urn:microsoft.com/office/officeart/2005/8/layout/pyramid2"/>
    <dgm:cxn modelId="{DF0E6D9F-BA54-4DE5-BD52-415B5CB3E900}" type="presOf" srcId="{37F71FBC-E636-46AF-BF91-A9E1DB8BB02C}" destId="{1937EB6A-F1A4-42DD-92BB-5BAB424EAF20}" srcOrd="0" destOrd="0" presId="urn:microsoft.com/office/officeart/2005/8/layout/pyramid2"/>
    <dgm:cxn modelId="{E49335A6-5F2E-4FE5-AEDD-604EC9477E2A}" srcId="{9F2952AB-4018-4F92-AE45-1A514B002E1D}" destId="{0C46E74D-9EE0-4F23-B596-0C32799B8E96}" srcOrd="4" destOrd="0" parTransId="{385513B7-638D-417B-AAC7-A493292769E8}" sibTransId="{2982AFF0-5B2B-408F-B266-22674BF9A5CC}"/>
    <dgm:cxn modelId="{182FAAD3-6719-44DD-8BF0-8F0841CD0B20}" srcId="{9F2952AB-4018-4F92-AE45-1A514B002E1D}" destId="{C8AFEE76-CC69-47F9-A972-9BBA5EE2D39E}" srcOrd="0" destOrd="0" parTransId="{7866A3B6-540B-4070-A68D-DB64BBE16E64}" sibTransId="{0DB2491A-824C-4A40-BFBC-E27B9ADDE572}"/>
    <dgm:cxn modelId="{7DC406F0-C0B9-4B96-901B-EB2AFA3CE27A}" type="presOf" srcId="{9F2952AB-4018-4F92-AE45-1A514B002E1D}" destId="{6D6CE7C7-60D0-44A0-8396-4A9D32B9D24B}" srcOrd="0" destOrd="0" presId="urn:microsoft.com/office/officeart/2005/8/layout/pyramid2"/>
    <dgm:cxn modelId="{CAEC52FA-1E07-4A87-87A7-7CC1DF37359B}" srcId="{9F2952AB-4018-4F92-AE45-1A514B002E1D}" destId="{AEF72798-A701-41A0-B6FB-F91FE0705D2B}" srcOrd="3" destOrd="0" parTransId="{184B5AB6-BCC5-4006-85F1-70C05AE9FB33}" sibTransId="{F18153FD-B00C-4FCD-A782-9F85110BA408}"/>
    <dgm:cxn modelId="{3D1267FC-806C-4C6B-8D19-43B31EA8C497}" type="presOf" srcId="{865C222C-D82C-4895-99D8-A9488405DC40}" destId="{C85D3490-8791-4A55-A73E-5B328263352F}" srcOrd="0" destOrd="0" presId="urn:microsoft.com/office/officeart/2005/8/layout/pyramid2"/>
    <dgm:cxn modelId="{FC07598D-F376-4B53-9E17-B9F84DF05253}" type="presParOf" srcId="{6D6CE7C7-60D0-44A0-8396-4A9D32B9D24B}" destId="{50806F15-13C4-4E21-92C7-B330F534DE7E}" srcOrd="0" destOrd="0" presId="urn:microsoft.com/office/officeart/2005/8/layout/pyramid2"/>
    <dgm:cxn modelId="{1D1455ED-0805-49BD-B7BD-22A5F8BF0A8E}" type="presParOf" srcId="{6D6CE7C7-60D0-44A0-8396-4A9D32B9D24B}" destId="{D8BB9033-5DA5-4215-A1FA-E2ACE8F64A35}" srcOrd="1" destOrd="0" presId="urn:microsoft.com/office/officeart/2005/8/layout/pyramid2"/>
    <dgm:cxn modelId="{8FF893E3-80C5-4E4F-9F01-5F4BD46301A1}" type="presParOf" srcId="{D8BB9033-5DA5-4215-A1FA-E2ACE8F64A35}" destId="{B44D96E6-D2B4-4133-B968-64DD69980535}" srcOrd="0" destOrd="0" presId="urn:microsoft.com/office/officeart/2005/8/layout/pyramid2"/>
    <dgm:cxn modelId="{DC5E1C3F-C2C4-4E16-BAE1-61DD7DDEE74E}" type="presParOf" srcId="{D8BB9033-5DA5-4215-A1FA-E2ACE8F64A35}" destId="{77E9F67B-818A-477E-9C6B-8EA08DE98C16}" srcOrd="1" destOrd="0" presId="urn:microsoft.com/office/officeart/2005/8/layout/pyramid2"/>
    <dgm:cxn modelId="{FA0227BB-22B0-4C86-AC1E-0F2D35016890}" type="presParOf" srcId="{D8BB9033-5DA5-4215-A1FA-E2ACE8F64A35}" destId="{C85D3490-8791-4A55-A73E-5B328263352F}" srcOrd="2" destOrd="0" presId="urn:microsoft.com/office/officeart/2005/8/layout/pyramid2"/>
    <dgm:cxn modelId="{4B42871F-224A-40E5-8E12-9DAFC1604B6B}" type="presParOf" srcId="{D8BB9033-5DA5-4215-A1FA-E2ACE8F64A35}" destId="{3EEA4B0D-4101-4A01-8F79-DB7AEA7354FB}" srcOrd="3" destOrd="0" presId="urn:microsoft.com/office/officeart/2005/8/layout/pyramid2"/>
    <dgm:cxn modelId="{ACB445C3-E599-4354-96A3-03F5710ADFB7}" type="presParOf" srcId="{D8BB9033-5DA5-4215-A1FA-E2ACE8F64A35}" destId="{1937EB6A-F1A4-42DD-92BB-5BAB424EAF20}" srcOrd="4" destOrd="0" presId="urn:microsoft.com/office/officeart/2005/8/layout/pyramid2"/>
    <dgm:cxn modelId="{9763F578-5AA5-415D-9CDB-6ECB450BB779}" type="presParOf" srcId="{D8BB9033-5DA5-4215-A1FA-E2ACE8F64A35}" destId="{D00D158B-20F1-4DD6-B7BF-DEA69326C0D3}" srcOrd="5" destOrd="0" presId="urn:microsoft.com/office/officeart/2005/8/layout/pyramid2"/>
    <dgm:cxn modelId="{E05725ED-4558-4D37-A394-723A42890792}" type="presParOf" srcId="{D8BB9033-5DA5-4215-A1FA-E2ACE8F64A35}" destId="{9EBE2A1B-4BD1-4AF8-91D7-F4D31AC7CF9F}" srcOrd="6" destOrd="0" presId="urn:microsoft.com/office/officeart/2005/8/layout/pyramid2"/>
    <dgm:cxn modelId="{C3256365-E425-40E6-BCA1-D7EEE730C207}" type="presParOf" srcId="{D8BB9033-5DA5-4215-A1FA-E2ACE8F64A35}" destId="{F0AF39E6-5B33-487E-B1AA-45BE5B9355BE}" srcOrd="7" destOrd="0" presId="urn:microsoft.com/office/officeart/2005/8/layout/pyramid2"/>
    <dgm:cxn modelId="{CB7080F6-56C9-4374-882B-AADF4D73BC50}" type="presParOf" srcId="{D8BB9033-5DA5-4215-A1FA-E2ACE8F64A35}" destId="{7713623F-5A2D-473D-A399-723523317207}" srcOrd="8" destOrd="0" presId="urn:microsoft.com/office/officeart/2005/8/layout/pyramid2"/>
    <dgm:cxn modelId="{58951BDE-8B84-4EE5-AD95-3675974A6F63}" type="presParOf" srcId="{D8BB9033-5DA5-4215-A1FA-E2ACE8F64A35}" destId="{A3820BD7-D8E5-4547-A049-F06F4BACE0C6}" srcOrd="9" destOrd="0" presId="urn:microsoft.com/office/officeart/2005/8/layout/pyramid2"/>
    <dgm:cxn modelId="{FEFC9A20-8613-4954-A0FC-8F130CEA8DDE}" type="presParOf" srcId="{D8BB9033-5DA5-4215-A1FA-E2ACE8F64A35}" destId="{10FCCE53-072A-4F49-B24A-F99FA5BAB2FD}" srcOrd="10" destOrd="0" presId="urn:microsoft.com/office/officeart/2005/8/layout/pyramid2"/>
    <dgm:cxn modelId="{FB945152-4457-4306-AB78-F1F489347379}" type="presParOf" srcId="{D8BB9033-5DA5-4215-A1FA-E2ACE8F64A35}" destId="{DA96371A-520B-4373-9BD4-F0EDD2F62657}" srcOrd="11" destOrd="0" presId="urn:microsoft.com/office/officeart/2005/8/layout/pyramid2"/>
    <dgm:cxn modelId="{CE8ACF0F-2225-4E13-AD08-C23C1C5C46D5}" type="presParOf" srcId="{D8BB9033-5DA5-4215-A1FA-E2ACE8F64A35}" destId="{04823DDB-60BD-4211-B4E3-59C132BD0279}" srcOrd="12" destOrd="0" presId="urn:microsoft.com/office/officeart/2005/8/layout/pyramid2"/>
    <dgm:cxn modelId="{2E995B43-3870-40B4-A3F7-431B715A6408}" type="presParOf" srcId="{D8BB9033-5DA5-4215-A1FA-E2ACE8F64A35}" destId="{1DD3A172-CC37-4923-BDE4-916391F87973}" srcOrd="13"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806F15-13C4-4E21-92C7-B330F534DE7E}">
      <dsp:nvSpPr>
        <dsp:cNvPr id="0" name=""/>
        <dsp:cNvSpPr/>
      </dsp:nvSpPr>
      <dsp:spPr>
        <a:xfrm>
          <a:off x="2755860" y="0"/>
          <a:ext cx="4351200" cy="4351200"/>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4D96E6-D2B4-4133-B968-64DD69980535}">
      <dsp:nvSpPr>
        <dsp:cNvPr id="0" name=""/>
        <dsp:cNvSpPr/>
      </dsp:nvSpPr>
      <dsp:spPr>
        <a:xfrm>
          <a:off x="4931460" y="435544"/>
          <a:ext cx="2828280" cy="441918"/>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t>PROBLEM STATEMENT</a:t>
          </a:r>
          <a:endParaRPr lang="en-IN" sz="1600" kern="1200" dirty="0"/>
        </a:p>
      </dsp:txBody>
      <dsp:txXfrm>
        <a:off x="4953033" y="457117"/>
        <a:ext cx="2785134" cy="398772"/>
      </dsp:txXfrm>
    </dsp:sp>
    <dsp:sp modelId="{C85D3490-8791-4A55-A73E-5B328263352F}">
      <dsp:nvSpPr>
        <dsp:cNvPr id="0" name=""/>
        <dsp:cNvSpPr/>
      </dsp:nvSpPr>
      <dsp:spPr>
        <a:xfrm>
          <a:off x="4931460" y="932703"/>
          <a:ext cx="2828280" cy="441918"/>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a:t>PROJECT SCOPE</a:t>
          </a:r>
          <a:endParaRPr lang="en-IN" sz="1600" kern="1200"/>
        </a:p>
      </dsp:txBody>
      <dsp:txXfrm>
        <a:off x="4953033" y="954276"/>
        <a:ext cx="2785134" cy="398772"/>
      </dsp:txXfrm>
    </dsp:sp>
    <dsp:sp modelId="{1937EB6A-F1A4-42DD-92BB-5BAB424EAF20}">
      <dsp:nvSpPr>
        <dsp:cNvPr id="0" name=""/>
        <dsp:cNvSpPr/>
      </dsp:nvSpPr>
      <dsp:spPr>
        <a:xfrm>
          <a:off x="4931460" y="1429862"/>
          <a:ext cx="2828280" cy="441918"/>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a:t>REQUIREMENT ANALYSIS</a:t>
          </a:r>
          <a:endParaRPr lang="en-IN" sz="1600" kern="1200"/>
        </a:p>
      </dsp:txBody>
      <dsp:txXfrm>
        <a:off x="4953033" y="1451435"/>
        <a:ext cx="2785134" cy="398772"/>
      </dsp:txXfrm>
    </dsp:sp>
    <dsp:sp modelId="{9EBE2A1B-4BD1-4AF8-91D7-F4D31AC7CF9F}">
      <dsp:nvSpPr>
        <dsp:cNvPr id="0" name=""/>
        <dsp:cNvSpPr/>
      </dsp:nvSpPr>
      <dsp:spPr>
        <a:xfrm>
          <a:off x="4931460" y="1927020"/>
          <a:ext cx="2828280" cy="441918"/>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a:t>DESIGN</a:t>
          </a:r>
          <a:endParaRPr lang="en-IN" sz="1600" kern="1200"/>
        </a:p>
      </dsp:txBody>
      <dsp:txXfrm>
        <a:off x="4953033" y="1948593"/>
        <a:ext cx="2785134" cy="398772"/>
      </dsp:txXfrm>
    </dsp:sp>
    <dsp:sp modelId="{7713623F-5A2D-473D-A399-723523317207}">
      <dsp:nvSpPr>
        <dsp:cNvPr id="0" name=""/>
        <dsp:cNvSpPr/>
      </dsp:nvSpPr>
      <dsp:spPr>
        <a:xfrm>
          <a:off x="4931460" y="2424179"/>
          <a:ext cx="2828280" cy="441918"/>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a:t>MODULE DESCRIPTION</a:t>
          </a:r>
          <a:endParaRPr lang="en-IN" sz="1600" kern="1200"/>
        </a:p>
      </dsp:txBody>
      <dsp:txXfrm>
        <a:off x="4953033" y="2445752"/>
        <a:ext cx="2785134" cy="398772"/>
      </dsp:txXfrm>
    </dsp:sp>
    <dsp:sp modelId="{10FCCE53-072A-4F49-B24A-F99FA5BAB2FD}">
      <dsp:nvSpPr>
        <dsp:cNvPr id="0" name=""/>
        <dsp:cNvSpPr/>
      </dsp:nvSpPr>
      <dsp:spPr>
        <a:xfrm>
          <a:off x="4931460" y="2921337"/>
          <a:ext cx="2828280" cy="441918"/>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a:t>TECHNOLOGY STACK </a:t>
          </a:r>
          <a:endParaRPr lang="en-IN" sz="1600" kern="1200"/>
        </a:p>
      </dsp:txBody>
      <dsp:txXfrm>
        <a:off x="4953033" y="2942910"/>
        <a:ext cx="2785134" cy="398772"/>
      </dsp:txXfrm>
    </dsp:sp>
    <dsp:sp modelId="{04823DDB-60BD-4211-B4E3-59C132BD0279}">
      <dsp:nvSpPr>
        <dsp:cNvPr id="0" name=""/>
        <dsp:cNvSpPr/>
      </dsp:nvSpPr>
      <dsp:spPr>
        <a:xfrm>
          <a:off x="4931460" y="3418496"/>
          <a:ext cx="2828280" cy="441918"/>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a:t>GANTT CHART</a:t>
          </a:r>
          <a:endParaRPr lang="en-IN" sz="1600" kern="1200"/>
        </a:p>
      </dsp:txBody>
      <dsp:txXfrm>
        <a:off x="4953033" y="3440069"/>
        <a:ext cx="2785134" cy="398772"/>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 name="Google Shape;7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6" name="Google Shape;18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g2390216a1f7_0_1003"/>
          <p:cNvSpPr/>
          <p:nvPr/>
        </p:nvSpPr>
        <p:spPr>
          <a:xfrm>
            <a:off x="-167" y="0"/>
            <a:ext cx="12192029" cy="5863987"/>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g2390216a1f7_0_1003"/>
          <p:cNvSpPr txBox="1">
            <a:spLocks noGrp="1"/>
          </p:cNvSpPr>
          <p:nvPr>
            <p:ph type="ctrTitle"/>
          </p:nvPr>
        </p:nvSpPr>
        <p:spPr>
          <a:xfrm>
            <a:off x="415600" y="719633"/>
            <a:ext cx="11360700" cy="1710000"/>
          </a:xfrm>
          <a:prstGeom prst="rect">
            <a:avLst/>
          </a:prstGeom>
        </p:spPr>
        <p:txBody>
          <a:bodyPr spcFirstLastPara="1" wrap="square" lIns="121900" tIns="121900" rIns="121900" bIns="121900" anchor="t"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2" name="Google Shape;12;g2390216a1f7_0_1003"/>
          <p:cNvSpPr txBox="1">
            <a:spLocks noGrp="1"/>
          </p:cNvSpPr>
          <p:nvPr>
            <p:ph type="subTitle" idx="1"/>
          </p:nvPr>
        </p:nvSpPr>
        <p:spPr>
          <a:xfrm>
            <a:off x="415600" y="2504747"/>
            <a:ext cx="5656800" cy="9843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Clr>
                <a:schemeClr val="lt2"/>
              </a:buClr>
              <a:buSzPts val="2100"/>
              <a:buNone/>
              <a:defRPr sz="2100">
                <a:solidFill>
                  <a:schemeClr val="lt2"/>
                </a:solidFill>
              </a:defRPr>
            </a:lvl1pPr>
            <a:lvl2pPr lvl="1">
              <a:lnSpc>
                <a:spcPct val="100000"/>
              </a:lnSpc>
              <a:spcBef>
                <a:spcPts val="0"/>
              </a:spcBef>
              <a:spcAft>
                <a:spcPts val="0"/>
              </a:spcAft>
              <a:buClr>
                <a:schemeClr val="lt2"/>
              </a:buClr>
              <a:buSzPts val="2100"/>
              <a:buNone/>
              <a:defRPr sz="2100">
                <a:solidFill>
                  <a:schemeClr val="lt2"/>
                </a:solidFill>
              </a:defRPr>
            </a:lvl2pPr>
            <a:lvl3pPr lvl="2">
              <a:lnSpc>
                <a:spcPct val="100000"/>
              </a:lnSpc>
              <a:spcBef>
                <a:spcPts val="0"/>
              </a:spcBef>
              <a:spcAft>
                <a:spcPts val="0"/>
              </a:spcAft>
              <a:buClr>
                <a:schemeClr val="lt2"/>
              </a:buClr>
              <a:buSzPts val="2100"/>
              <a:buNone/>
              <a:defRPr sz="2100">
                <a:solidFill>
                  <a:schemeClr val="lt2"/>
                </a:solidFill>
              </a:defRPr>
            </a:lvl3pPr>
            <a:lvl4pPr lvl="3">
              <a:lnSpc>
                <a:spcPct val="100000"/>
              </a:lnSpc>
              <a:spcBef>
                <a:spcPts val="0"/>
              </a:spcBef>
              <a:spcAft>
                <a:spcPts val="0"/>
              </a:spcAft>
              <a:buClr>
                <a:schemeClr val="lt2"/>
              </a:buClr>
              <a:buSzPts val="2100"/>
              <a:buNone/>
              <a:defRPr sz="2100">
                <a:solidFill>
                  <a:schemeClr val="lt2"/>
                </a:solidFill>
              </a:defRPr>
            </a:lvl4pPr>
            <a:lvl5pPr lvl="4">
              <a:lnSpc>
                <a:spcPct val="100000"/>
              </a:lnSpc>
              <a:spcBef>
                <a:spcPts val="0"/>
              </a:spcBef>
              <a:spcAft>
                <a:spcPts val="0"/>
              </a:spcAft>
              <a:buClr>
                <a:schemeClr val="lt2"/>
              </a:buClr>
              <a:buSzPts val="2100"/>
              <a:buNone/>
              <a:defRPr sz="2100">
                <a:solidFill>
                  <a:schemeClr val="lt2"/>
                </a:solidFill>
              </a:defRPr>
            </a:lvl5pPr>
            <a:lvl6pPr lvl="5">
              <a:lnSpc>
                <a:spcPct val="100000"/>
              </a:lnSpc>
              <a:spcBef>
                <a:spcPts val="0"/>
              </a:spcBef>
              <a:spcAft>
                <a:spcPts val="0"/>
              </a:spcAft>
              <a:buClr>
                <a:schemeClr val="lt2"/>
              </a:buClr>
              <a:buSzPts val="2100"/>
              <a:buNone/>
              <a:defRPr sz="2100">
                <a:solidFill>
                  <a:schemeClr val="lt2"/>
                </a:solidFill>
              </a:defRPr>
            </a:lvl6pPr>
            <a:lvl7pPr lvl="6">
              <a:lnSpc>
                <a:spcPct val="100000"/>
              </a:lnSpc>
              <a:spcBef>
                <a:spcPts val="0"/>
              </a:spcBef>
              <a:spcAft>
                <a:spcPts val="0"/>
              </a:spcAft>
              <a:buClr>
                <a:schemeClr val="lt2"/>
              </a:buClr>
              <a:buSzPts val="2100"/>
              <a:buNone/>
              <a:defRPr sz="2100">
                <a:solidFill>
                  <a:schemeClr val="lt2"/>
                </a:solidFill>
              </a:defRPr>
            </a:lvl7pPr>
            <a:lvl8pPr lvl="7">
              <a:lnSpc>
                <a:spcPct val="100000"/>
              </a:lnSpc>
              <a:spcBef>
                <a:spcPts val="0"/>
              </a:spcBef>
              <a:spcAft>
                <a:spcPts val="0"/>
              </a:spcAft>
              <a:buClr>
                <a:schemeClr val="lt2"/>
              </a:buClr>
              <a:buSzPts val="2100"/>
              <a:buNone/>
              <a:defRPr sz="2100">
                <a:solidFill>
                  <a:schemeClr val="lt2"/>
                </a:solidFill>
              </a:defRPr>
            </a:lvl8pPr>
            <a:lvl9pPr lvl="8">
              <a:lnSpc>
                <a:spcPct val="100000"/>
              </a:lnSpc>
              <a:spcBef>
                <a:spcPts val="0"/>
              </a:spcBef>
              <a:spcAft>
                <a:spcPts val="0"/>
              </a:spcAft>
              <a:buClr>
                <a:schemeClr val="lt2"/>
              </a:buClr>
              <a:buSzPts val="2100"/>
              <a:buNone/>
              <a:defRPr sz="2100">
                <a:solidFill>
                  <a:schemeClr val="lt2"/>
                </a:solidFill>
              </a:defRPr>
            </a:lvl9pPr>
          </a:lstStyle>
          <a:p>
            <a:endParaRPr/>
          </a:p>
        </p:txBody>
      </p:sp>
      <p:sp>
        <p:nvSpPr>
          <p:cNvPr id="13" name="Google Shape;13;g2390216a1f7_0_100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g2390216a1f7_0_1048"/>
          <p:cNvSpPr txBox="1">
            <a:spLocks noGrp="1"/>
          </p:cNvSpPr>
          <p:nvPr>
            <p:ph type="title" hasCustomPrompt="1"/>
          </p:nvPr>
        </p:nvSpPr>
        <p:spPr>
          <a:xfrm>
            <a:off x="415667" y="1108233"/>
            <a:ext cx="7113300" cy="1659600"/>
          </a:xfrm>
          <a:prstGeom prst="rect">
            <a:avLst/>
          </a:prstGeom>
        </p:spPr>
        <p:txBody>
          <a:bodyPr spcFirstLastPara="1" wrap="square" lIns="121900" tIns="121900" rIns="121900" bIns="121900" anchor="b" anchorCtr="0">
            <a:normAutofit/>
          </a:bodyPr>
          <a:lstStyle>
            <a:lvl1pPr lvl="0">
              <a:spcBef>
                <a:spcPts val="0"/>
              </a:spcBef>
              <a:spcAft>
                <a:spcPts val="0"/>
              </a:spcAft>
              <a:buClr>
                <a:schemeClr val="lt1"/>
              </a:buClr>
              <a:buSzPts val="13300"/>
              <a:buNone/>
              <a:defRPr sz="13300">
                <a:solidFill>
                  <a:schemeClr val="lt1"/>
                </a:solidFill>
              </a:defRPr>
            </a:lvl1pPr>
            <a:lvl2pPr lvl="1">
              <a:spcBef>
                <a:spcPts val="0"/>
              </a:spcBef>
              <a:spcAft>
                <a:spcPts val="0"/>
              </a:spcAft>
              <a:buClr>
                <a:schemeClr val="lt1"/>
              </a:buClr>
              <a:buSzPts val="13300"/>
              <a:buNone/>
              <a:defRPr sz="13300">
                <a:solidFill>
                  <a:schemeClr val="lt1"/>
                </a:solidFill>
              </a:defRPr>
            </a:lvl2pPr>
            <a:lvl3pPr lvl="2">
              <a:spcBef>
                <a:spcPts val="0"/>
              </a:spcBef>
              <a:spcAft>
                <a:spcPts val="0"/>
              </a:spcAft>
              <a:buClr>
                <a:schemeClr val="lt1"/>
              </a:buClr>
              <a:buSzPts val="13300"/>
              <a:buNone/>
              <a:defRPr sz="13300">
                <a:solidFill>
                  <a:schemeClr val="lt1"/>
                </a:solidFill>
              </a:defRPr>
            </a:lvl3pPr>
            <a:lvl4pPr lvl="3">
              <a:spcBef>
                <a:spcPts val="0"/>
              </a:spcBef>
              <a:spcAft>
                <a:spcPts val="0"/>
              </a:spcAft>
              <a:buClr>
                <a:schemeClr val="lt1"/>
              </a:buClr>
              <a:buSzPts val="13300"/>
              <a:buNone/>
              <a:defRPr sz="13300">
                <a:solidFill>
                  <a:schemeClr val="lt1"/>
                </a:solidFill>
              </a:defRPr>
            </a:lvl4pPr>
            <a:lvl5pPr lvl="4">
              <a:spcBef>
                <a:spcPts val="0"/>
              </a:spcBef>
              <a:spcAft>
                <a:spcPts val="0"/>
              </a:spcAft>
              <a:buClr>
                <a:schemeClr val="lt1"/>
              </a:buClr>
              <a:buSzPts val="13300"/>
              <a:buNone/>
              <a:defRPr sz="13300">
                <a:solidFill>
                  <a:schemeClr val="lt1"/>
                </a:solidFill>
              </a:defRPr>
            </a:lvl5pPr>
            <a:lvl6pPr lvl="5">
              <a:spcBef>
                <a:spcPts val="0"/>
              </a:spcBef>
              <a:spcAft>
                <a:spcPts val="0"/>
              </a:spcAft>
              <a:buClr>
                <a:schemeClr val="lt1"/>
              </a:buClr>
              <a:buSzPts val="13300"/>
              <a:buNone/>
              <a:defRPr sz="13300">
                <a:solidFill>
                  <a:schemeClr val="lt1"/>
                </a:solidFill>
              </a:defRPr>
            </a:lvl6pPr>
            <a:lvl7pPr lvl="6">
              <a:spcBef>
                <a:spcPts val="0"/>
              </a:spcBef>
              <a:spcAft>
                <a:spcPts val="0"/>
              </a:spcAft>
              <a:buClr>
                <a:schemeClr val="lt1"/>
              </a:buClr>
              <a:buSzPts val="13300"/>
              <a:buNone/>
              <a:defRPr sz="13300">
                <a:solidFill>
                  <a:schemeClr val="lt1"/>
                </a:solidFill>
              </a:defRPr>
            </a:lvl7pPr>
            <a:lvl8pPr lvl="7">
              <a:spcBef>
                <a:spcPts val="0"/>
              </a:spcBef>
              <a:spcAft>
                <a:spcPts val="0"/>
              </a:spcAft>
              <a:buClr>
                <a:schemeClr val="lt1"/>
              </a:buClr>
              <a:buSzPts val="13300"/>
              <a:buNone/>
              <a:defRPr sz="13300">
                <a:solidFill>
                  <a:schemeClr val="lt1"/>
                </a:solidFill>
              </a:defRPr>
            </a:lvl8pPr>
            <a:lvl9pPr lvl="8">
              <a:spcBef>
                <a:spcPts val="0"/>
              </a:spcBef>
              <a:spcAft>
                <a:spcPts val="0"/>
              </a:spcAft>
              <a:buClr>
                <a:schemeClr val="lt1"/>
              </a:buClr>
              <a:buSzPts val="13300"/>
              <a:buNone/>
              <a:defRPr sz="13300">
                <a:solidFill>
                  <a:schemeClr val="lt1"/>
                </a:solidFill>
              </a:defRPr>
            </a:lvl9pPr>
          </a:lstStyle>
          <a:p>
            <a:r>
              <a:t>xx%</a:t>
            </a:r>
          </a:p>
        </p:txBody>
      </p:sp>
      <p:sp>
        <p:nvSpPr>
          <p:cNvPr id="56" name="Google Shape;56;g2390216a1f7_0_1048"/>
          <p:cNvSpPr txBox="1">
            <a:spLocks noGrp="1"/>
          </p:cNvSpPr>
          <p:nvPr>
            <p:ph type="body" idx="1"/>
          </p:nvPr>
        </p:nvSpPr>
        <p:spPr>
          <a:xfrm>
            <a:off x="415600" y="2828567"/>
            <a:ext cx="7113300" cy="1256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Clr>
                <a:schemeClr val="accent2"/>
              </a:buClr>
              <a:buSzPts val="1700"/>
              <a:buChar char="●"/>
              <a:defRPr>
                <a:solidFill>
                  <a:schemeClr val="accent2"/>
                </a:solidFill>
              </a:defRPr>
            </a:lvl1pPr>
            <a:lvl2pPr marL="914400" lvl="1" indent="-323850">
              <a:spcBef>
                <a:spcPts val="0"/>
              </a:spcBef>
              <a:spcAft>
                <a:spcPts val="0"/>
              </a:spcAft>
              <a:buClr>
                <a:schemeClr val="accent2"/>
              </a:buClr>
              <a:buSzPts val="1500"/>
              <a:buChar char="○"/>
              <a:defRPr>
                <a:solidFill>
                  <a:schemeClr val="accent2"/>
                </a:solidFill>
              </a:defRPr>
            </a:lvl2pPr>
            <a:lvl3pPr marL="1371600" lvl="2" indent="-323850">
              <a:spcBef>
                <a:spcPts val="0"/>
              </a:spcBef>
              <a:spcAft>
                <a:spcPts val="0"/>
              </a:spcAft>
              <a:buClr>
                <a:schemeClr val="accent2"/>
              </a:buClr>
              <a:buSzPts val="1500"/>
              <a:buChar char="■"/>
              <a:defRPr>
                <a:solidFill>
                  <a:schemeClr val="accent2"/>
                </a:solidFill>
              </a:defRPr>
            </a:lvl3pPr>
            <a:lvl4pPr marL="1828800" lvl="3" indent="-323850">
              <a:spcBef>
                <a:spcPts val="0"/>
              </a:spcBef>
              <a:spcAft>
                <a:spcPts val="0"/>
              </a:spcAft>
              <a:buClr>
                <a:schemeClr val="accent2"/>
              </a:buClr>
              <a:buSzPts val="1500"/>
              <a:buChar char="●"/>
              <a:defRPr>
                <a:solidFill>
                  <a:schemeClr val="accent2"/>
                </a:solidFill>
              </a:defRPr>
            </a:lvl4pPr>
            <a:lvl5pPr marL="2286000" lvl="4" indent="-323850">
              <a:spcBef>
                <a:spcPts val="0"/>
              </a:spcBef>
              <a:spcAft>
                <a:spcPts val="0"/>
              </a:spcAft>
              <a:buClr>
                <a:schemeClr val="accent2"/>
              </a:buClr>
              <a:buSzPts val="1500"/>
              <a:buChar char="○"/>
              <a:defRPr>
                <a:solidFill>
                  <a:schemeClr val="accent2"/>
                </a:solidFill>
              </a:defRPr>
            </a:lvl5pPr>
            <a:lvl6pPr marL="2743200" lvl="5" indent="-323850">
              <a:spcBef>
                <a:spcPts val="0"/>
              </a:spcBef>
              <a:spcAft>
                <a:spcPts val="0"/>
              </a:spcAft>
              <a:buClr>
                <a:schemeClr val="accent2"/>
              </a:buClr>
              <a:buSzPts val="1500"/>
              <a:buChar char="■"/>
              <a:defRPr>
                <a:solidFill>
                  <a:schemeClr val="accent2"/>
                </a:solidFill>
              </a:defRPr>
            </a:lvl6pPr>
            <a:lvl7pPr marL="3200400" lvl="6" indent="-323850">
              <a:spcBef>
                <a:spcPts val="0"/>
              </a:spcBef>
              <a:spcAft>
                <a:spcPts val="0"/>
              </a:spcAft>
              <a:buClr>
                <a:schemeClr val="accent2"/>
              </a:buClr>
              <a:buSzPts val="1500"/>
              <a:buChar char="●"/>
              <a:defRPr>
                <a:solidFill>
                  <a:schemeClr val="accent2"/>
                </a:solidFill>
              </a:defRPr>
            </a:lvl7pPr>
            <a:lvl8pPr marL="3657600" lvl="7" indent="-323850">
              <a:spcBef>
                <a:spcPts val="0"/>
              </a:spcBef>
              <a:spcAft>
                <a:spcPts val="0"/>
              </a:spcAft>
              <a:buClr>
                <a:schemeClr val="accent2"/>
              </a:buClr>
              <a:buSzPts val="1500"/>
              <a:buChar char="○"/>
              <a:defRPr>
                <a:solidFill>
                  <a:schemeClr val="accent2"/>
                </a:solidFill>
              </a:defRPr>
            </a:lvl8pPr>
            <a:lvl9pPr marL="4114800" lvl="8" indent="-323850">
              <a:spcBef>
                <a:spcPts val="0"/>
              </a:spcBef>
              <a:spcAft>
                <a:spcPts val="0"/>
              </a:spcAft>
              <a:buClr>
                <a:schemeClr val="accent2"/>
              </a:buClr>
              <a:buSzPts val="1500"/>
              <a:buChar char="■"/>
              <a:defRPr>
                <a:solidFill>
                  <a:schemeClr val="accent2"/>
                </a:solidFill>
              </a:defRPr>
            </a:lvl9pPr>
          </a:lstStyle>
          <a:p>
            <a:endParaRPr/>
          </a:p>
        </p:txBody>
      </p:sp>
      <p:sp>
        <p:nvSpPr>
          <p:cNvPr id="57" name="Google Shape;57;g2390216a1f7_0_104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g2390216a1f7_0_105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0"/>
        <p:cNvGrpSpPr/>
        <p:nvPr/>
      </p:nvGrpSpPr>
      <p:grpSpPr>
        <a:xfrm>
          <a:off x="0" y="0"/>
          <a:ext cx="0" cy="0"/>
          <a:chOff x="0" y="0"/>
          <a:chExt cx="0" cy="0"/>
        </a:xfrm>
      </p:grpSpPr>
      <p:sp>
        <p:nvSpPr>
          <p:cNvPr id="61" name="Google Shape;61;g2390216a1f7_0_105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2" name="Google Shape;62;g2390216a1f7_0_1054"/>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1600"/>
              </a:spcBef>
              <a:spcAft>
                <a:spcPts val="0"/>
              </a:spcAft>
              <a:buClr>
                <a:schemeClr val="dk1"/>
              </a:buClr>
              <a:buSzPts val="1800"/>
              <a:buChar char="○"/>
              <a:defRPr/>
            </a:lvl2pPr>
            <a:lvl3pPr marL="1371600" lvl="2" indent="-342900" algn="l" rtl="0">
              <a:lnSpc>
                <a:spcPct val="90000"/>
              </a:lnSpc>
              <a:spcBef>
                <a:spcPts val="1600"/>
              </a:spcBef>
              <a:spcAft>
                <a:spcPts val="0"/>
              </a:spcAft>
              <a:buClr>
                <a:schemeClr val="dk1"/>
              </a:buClr>
              <a:buSzPts val="1800"/>
              <a:buChar char="■"/>
              <a:defRPr/>
            </a:lvl3pPr>
            <a:lvl4pPr marL="1828800" lvl="3" indent="-342900" algn="l" rtl="0">
              <a:lnSpc>
                <a:spcPct val="90000"/>
              </a:lnSpc>
              <a:spcBef>
                <a:spcPts val="1600"/>
              </a:spcBef>
              <a:spcAft>
                <a:spcPts val="0"/>
              </a:spcAft>
              <a:buClr>
                <a:schemeClr val="dk1"/>
              </a:buClr>
              <a:buSzPts val="1800"/>
              <a:buChar char="●"/>
              <a:defRPr/>
            </a:lvl4pPr>
            <a:lvl5pPr marL="2286000" lvl="4" indent="-342900" algn="l" rtl="0">
              <a:lnSpc>
                <a:spcPct val="90000"/>
              </a:lnSpc>
              <a:spcBef>
                <a:spcPts val="1600"/>
              </a:spcBef>
              <a:spcAft>
                <a:spcPts val="0"/>
              </a:spcAft>
              <a:buClr>
                <a:schemeClr val="dk1"/>
              </a:buClr>
              <a:buSzPts val="1800"/>
              <a:buChar char="○"/>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
        <p:nvSpPr>
          <p:cNvPr id="63" name="Google Shape;63;g2390216a1f7_0_105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 name="Google Shape;64;g2390216a1f7_0_105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5" name="Google Shape;65;g2390216a1f7_0_105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g2390216a1f7_0_1008"/>
          <p:cNvSpPr/>
          <p:nvPr/>
        </p:nvSpPr>
        <p:spPr>
          <a:xfrm>
            <a:off x="0" y="64132"/>
            <a:ext cx="12192029" cy="5863987"/>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g2390216a1f7_0_1008"/>
          <p:cNvSpPr/>
          <p:nvPr/>
        </p:nvSpPr>
        <p:spPr>
          <a:xfrm>
            <a:off x="0" y="0"/>
            <a:ext cx="12192029" cy="5863987"/>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g2390216a1f7_0_1008"/>
          <p:cNvSpPr txBox="1">
            <a:spLocks noGrp="1"/>
          </p:cNvSpPr>
          <p:nvPr>
            <p:ph type="title"/>
          </p:nvPr>
        </p:nvSpPr>
        <p:spPr>
          <a:xfrm>
            <a:off x="415600" y="719633"/>
            <a:ext cx="11360700" cy="1710000"/>
          </a:xfrm>
          <a:prstGeom prst="rect">
            <a:avLst/>
          </a:prstGeom>
        </p:spPr>
        <p:txBody>
          <a:bodyPr spcFirstLastPara="1" wrap="square" lIns="121900" tIns="121900" rIns="121900" bIns="121900" anchor="t"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8" name="Google Shape;18;g2390216a1f7_0_100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g2390216a1f7_0_1013"/>
          <p:cNvSpPr/>
          <p:nvPr/>
        </p:nvSpPr>
        <p:spPr>
          <a:xfrm>
            <a:off x="0" y="0"/>
            <a:ext cx="57519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 name="Google Shape;21;g2390216a1f7_0_1013"/>
          <p:cNvSpPr/>
          <p:nvPr/>
        </p:nvSpPr>
        <p:spPr>
          <a:xfrm>
            <a:off x="0" y="58833"/>
            <a:ext cx="5751356" cy="5865687"/>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g2390216a1f7_0_1013"/>
          <p:cNvSpPr/>
          <p:nvPr/>
        </p:nvSpPr>
        <p:spPr>
          <a:xfrm>
            <a:off x="-167" y="0"/>
            <a:ext cx="5755723" cy="5860653"/>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g2390216a1f7_0_1013"/>
          <p:cNvSpPr txBox="1">
            <a:spLocks noGrp="1"/>
          </p:cNvSpPr>
          <p:nvPr>
            <p:ph type="title"/>
          </p:nvPr>
        </p:nvSpPr>
        <p:spPr>
          <a:xfrm>
            <a:off x="415633" y="667900"/>
            <a:ext cx="4941900" cy="33453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a:endParaRPr/>
          </a:p>
        </p:txBody>
      </p:sp>
      <p:sp>
        <p:nvSpPr>
          <p:cNvPr id="24" name="Google Shape;24;g2390216a1f7_0_1013"/>
          <p:cNvSpPr txBox="1">
            <a:spLocks noGrp="1"/>
          </p:cNvSpPr>
          <p:nvPr>
            <p:ph type="body" idx="1"/>
          </p:nvPr>
        </p:nvSpPr>
        <p:spPr>
          <a:xfrm>
            <a:off x="6192900" y="667900"/>
            <a:ext cx="5555100" cy="54648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25" name="Google Shape;25;g2390216a1f7_0_101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g2390216a1f7_0_1020"/>
          <p:cNvSpPr/>
          <p:nvPr/>
        </p:nvSpPr>
        <p:spPr>
          <a:xfrm>
            <a:off x="0" y="0"/>
            <a:ext cx="12192000" cy="17028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g2390216a1f7_0_1020"/>
          <p:cNvSpPr txBox="1">
            <a:spLocks noGrp="1"/>
          </p:cNvSpPr>
          <p:nvPr>
            <p:ph type="title"/>
          </p:nvPr>
        </p:nvSpPr>
        <p:spPr>
          <a:xfrm>
            <a:off x="415633" y="667900"/>
            <a:ext cx="11360700" cy="8316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a:endParaRPr/>
          </a:p>
        </p:txBody>
      </p:sp>
      <p:sp>
        <p:nvSpPr>
          <p:cNvPr id="29" name="Google Shape;29;g2390216a1f7_0_1020"/>
          <p:cNvSpPr txBox="1">
            <a:spLocks noGrp="1"/>
          </p:cNvSpPr>
          <p:nvPr>
            <p:ph type="body" idx="1"/>
          </p:nvPr>
        </p:nvSpPr>
        <p:spPr>
          <a:xfrm>
            <a:off x="415600" y="2007600"/>
            <a:ext cx="5333100" cy="41016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30" name="Google Shape;30;g2390216a1f7_0_1020"/>
          <p:cNvSpPr txBox="1">
            <a:spLocks noGrp="1"/>
          </p:cNvSpPr>
          <p:nvPr>
            <p:ph type="body" idx="2"/>
          </p:nvPr>
        </p:nvSpPr>
        <p:spPr>
          <a:xfrm>
            <a:off x="6443200" y="2007600"/>
            <a:ext cx="5333100" cy="41016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31" name="Google Shape;31;g2390216a1f7_0_102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g2390216a1f7_0_1026"/>
          <p:cNvSpPr/>
          <p:nvPr/>
        </p:nvSpPr>
        <p:spPr>
          <a:xfrm>
            <a:off x="0" y="0"/>
            <a:ext cx="12192000" cy="17028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g2390216a1f7_0_1026"/>
          <p:cNvSpPr txBox="1">
            <a:spLocks noGrp="1"/>
          </p:cNvSpPr>
          <p:nvPr>
            <p:ph type="title"/>
          </p:nvPr>
        </p:nvSpPr>
        <p:spPr>
          <a:xfrm>
            <a:off x="415633" y="667900"/>
            <a:ext cx="11360700" cy="8316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a:endParaRPr/>
          </a:p>
        </p:txBody>
      </p:sp>
      <p:sp>
        <p:nvSpPr>
          <p:cNvPr id="35" name="Google Shape;35;g2390216a1f7_0_102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g2390216a1f7_0_1030"/>
          <p:cNvSpPr/>
          <p:nvPr/>
        </p:nvSpPr>
        <p:spPr>
          <a:xfrm>
            <a:off x="0" y="0"/>
            <a:ext cx="50193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 name="Google Shape;38;g2390216a1f7_0_1030"/>
          <p:cNvSpPr txBox="1">
            <a:spLocks noGrp="1"/>
          </p:cNvSpPr>
          <p:nvPr>
            <p:ph type="title"/>
          </p:nvPr>
        </p:nvSpPr>
        <p:spPr>
          <a:xfrm>
            <a:off x="415633" y="667900"/>
            <a:ext cx="4170000" cy="24387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a:endParaRPr/>
          </a:p>
        </p:txBody>
      </p:sp>
      <p:sp>
        <p:nvSpPr>
          <p:cNvPr id="39" name="Google Shape;39;g2390216a1f7_0_1030"/>
          <p:cNvSpPr txBox="1">
            <a:spLocks noGrp="1"/>
          </p:cNvSpPr>
          <p:nvPr>
            <p:ph type="body" idx="1"/>
          </p:nvPr>
        </p:nvSpPr>
        <p:spPr>
          <a:xfrm>
            <a:off x="415600" y="3187533"/>
            <a:ext cx="4170000" cy="30639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Clr>
                <a:schemeClr val="accent2"/>
              </a:buClr>
              <a:buSzPts val="1700"/>
              <a:buChar char="●"/>
              <a:defRPr>
                <a:solidFill>
                  <a:schemeClr val="accent2"/>
                </a:solidFill>
              </a:defRPr>
            </a:lvl1pPr>
            <a:lvl2pPr marL="914400" lvl="1" indent="-323850">
              <a:spcBef>
                <a:spcPts val="0"/>
              </a:spcBef>
              <a:spcAft>
                <a:spcPts val="0"/>
              </a:spcAft>
              <a:buClr>
                <a:schemeClr val="accent2"/>
              </a:buClr>
              <a:buSzPts val="1500"/>
              <a:buChar char="○"/>
              <a:defRPr>
                <a:solidFill>
                  <a:schemeClr val="accent2"/>
                </a:solidFill>
              </a:defRPr>
            </a:lvl2pPr>
            <a:lvl3pPr marL="1371600" lvl="2" indent="-323850">
              <a:spcBef>
                <a:spcPts val="0"/>
              </a:spcBef>
              <a:spcAft>
                <a:spcPts val="0"/>
              </a:spcAft>
              <a:buClr>
                <a:schemeClr val="accent2"/>
              </a:buClr>
              <a:buSzPts val="1500"/>
              <a:buChar char="■"/>
              <a:defRPr>
                <a:solidFill>
                  <a:schemeClr val="accent2"/>
                </a:solidFill>
              </a:defRPr>
            </a:lvl3pPr>
            <a:lvl4pPr marL="1828800" lvl="3" indent="-323850">
              <a:spcBef>
                <a:spcPts val="0"/>
              </a:spcBef>
              <a:spcAft>
                <a:spcPts val="0"/>
              </a:spcAft>
              <a:buClr>
                <a:schemeClr val="accent2"/>
              </a:buClr>
              <a:buSzPts val="1500"/>
              <a:buChar char="●"/>
              <a:defRPr>
                <a:solidFill>
                  <a:schemeClr val="accent2"/>
                </a:solidFill>
              </a:defRPr>
            </a:lvl4pPr>
            <a:lvl5pPr marL="2286000" lvl="4" indent="-323850">
              <a:spcBef>
                <a:spcPts val="0"/>
              </a:spcBef>
              <a:spcAft>
                <a:spcPts val="0"/>
              </a:spcAft>
              <a:buClr>
                <a:schemeClr val="accent2"/>
              </a:buClr>
              <a:buSzPts val="1500"/>
              <a:buChar char="○"/>
              <a:defRPr>
                <a:solidFill>
                  <a:schemeClr val="accent2"/>
                </a:solidFill>
              </a:defRPr>
            </a:lvl5pPr>
            <a:lvl6pPr marL="2743200" lvl="5" indent="-323850">
              <a:spcBef>
                <a:spcPts val="0"/>
              </a:spcBef>
              <a:spcAft>
                <a:spcPts val="0"/>
              </a:spcAft>
              <a:buClr>
                <a:schemeClr val="accent2"/>
              </a:buClr>
              <a:buSzPts val="1500"/>
              <a:buChar char="■"/>
              <a:defRPr>
                <a:solidFill>
                  <a:schemeClr val="accent2"/>
                </a:solidFill>
              </a:defRPr>
            </a:lvl6pPr>
            <a:lvl7pPr marL="3200400" lvl="6" indent="-323850">
              <a:spcBef>
                <a:spcPts val="0"/>
              </a:spcBef>
              <a:spcAft>
                <a:spcPts val="0"/>
              </a:spcAft>
              <a:buClr>
                <a:schemeClr val="accent2"/>
              </a:buClr>
              <a:buSzPts val="1500"/>
              <a:buChar char="●"/>
              <a:defRPr>
                <a:solidFill>
                  <a:schemeClr val="accent2"/>
                </a:solidFill>
              </a:defRPr>
            </a:lvl7pPr>
            <a:lvl8pPr marL="3657600" lvl="7" indent="-323850">
              <a:spcBef>
                <a:spcPts val="0"/>
              </a:spcBef>
              <a:spcAft>
                <a:spcPts val="0"/>
              </a:spcAft>
              <a:buClr>
                <a:schemeClr val="accent2"/>
              </a:buClr>
              <a:buSzPts val="1500"/>
              <a:buChar char="○"/>
              <a:defRPr>
                <a:solidFill>
                  <a:schemeClr val="accent2"/>
                </a:solidFill>
              </a:defRPr>
            </a:lvl8pPr>
            <a:lvl9pPr marL="4114800" lvl="8" indent="-323850">
              <a:spcBef>
                <a:spcPts val="0"/>
              </a:spcBef>
              <a:spcAft>
                <a:spcPts val="0"/>
              </a:spcAft>
              <a:buClr>
                <a:schemeClr val="accent2"/>
              </a:buClr>
              <a:buSzPts val="1500"/>
              <a:buChar char="■"/>
              <a:defRPr>
                <a:solidFill>
                  <a:schemeClr val="accent2"/>
                </a:solidFill>
              </a:defRPr>
            </a:lvl9pPr>
          </a:lstStyle>
          <a:p>
            <a:endParaRPr/>
          </a:p>
        </p:txBody>
      </p:sp>
      <p:sp>
        <p:nvSpPr>
          <p:cNvPr id="40" name="Google Shape;40;g2390216a1f7_0_103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g2390216a1f7_0_1035"/>
          <p:cNvSpPr txBox="1">
            <a:spLocks noGrp="1"/>
          </p:cNvSpPr>
          <p:nvPr>
            <p:ph type="title"/>
          </p:nvPr>
        </p:nvSpPr>
        <p:spPr>
          <a:xfrm>
            <a:off x="415567" y="1064800"/>
            <a:ext cx="8330400" cy="4728300"/>
          </a:xfrm>
          <a:prstGeom prst="rect">
            <a:avLst/>
          </a:prstGeom>
        </p:spPr>
        <p:txBody>
          <a:bodyPr spcFirstLastPara="1" wrap="square" lIns="121900" tIns="121900" rIns="121900" bIns="121900"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3" name="Google Shape;43;g2390216a1f7_0_103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g2390216a1f7_0_1038"/>
          <p:cNvSpPr/>
          <p:nvPr/>
        </p:nvSpPr>
        <p:spPr>
          <a:xfrm>
            <a:off x="0" y="0"/>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6" name="Google Shape;46;g2390216a1f7_0_1038"/>
          <p:cNvSpPr txBox="1">
            <a:spLocks noGrp="1"/>
          </p:cNvSpPr>
          <p:nvPr>
            <p:ph type="title"/>
          </p:nvPr>
        </p:nvSpPr>
        <p:spPr>
          <a:xfrm>
            <a:off x="415067" y="667900"/>
            <a:ext cx="4939200" cy="27327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a:endParaRPr/>
          </a:p>
        </p:txBody>
      </p:sp>
      <p:sp>
        <p:nvSpPr>
          <p:cNvPr id="47" name="Google Shape;47;g2390216a1f7_0_1038"/>
          <p:cNvSpPr txBox="1">
            <a:spLocks noGrp="1"/>
          </p:cNvSpPr>
          <p:nvPr>
            <p:ph type="subTitle" idx="1"/>
          </p:nvPr>
        </p:nvSpPr>
        <p:spPr>
          <a:xfrm>
            <a:off x="406400" y="3502300"/>
            <a:ext cx="4939200" cy="12357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Clr>
                <a:schemeClr val="accent2"/>
              </a:buClr>
              <a:buSzPts val="2100"/>
              <a:buNone/>
              <a:defRPr sz="2100">
                <a:solidFill>
                  <a:schemeClr val="accent2"/>
                </a:solidFill>
              </a:defRPr>
            </a:lvl1pPr>
            <a:lvl2pPr lvl="1">
              <a:lnSpc>
                <a:spcPct val="100000"/>
              </a:lnSpc>
              <a:spcBef>
                <a:spcPts val="0"/>
              </a:spcBef>
              <a:spcAft>
                <a:spcPts val="0"/>
              </a:spcAft>
              <a:buClr>
                <a:schemeClr val="accent2"/>
              </a:buClr>
              <a:buSzPts val="2100"/>
              <a:buNone/>
              <a:defRPr sz="2100">
                <a:solidFill>
                  <a:schemeClr val="accent2"/>
                </a:solidFill>
              </a:defRPr>
            </a:lvl2pPr>
            <a:lvl3pPr lvl="2">
              <a:lnSpc>
                <a:spcPct val="100000"/>
              </a:lnSpc>
              <a:spcBef>
                <a:spcPts val="0"/>
              </a:spcBef>
              <a:spcAft>
                <a:spcPts val="0"/>
              </a:spcAft>
              <a:buClr>
                <a:schemeClr val="accent2"/>
              </a:buClr>
              <a:buSzPts val="2100"/>
              <a:buNone/>
              <a:defRPr sz="2100">
                <a:solidFill>
                  <a:schemeClr val="accent2"/>
                </a:solidFill>
              </a:defRPr>
            </a:lvl3pPr>
            <a:lvl4pPr lvl="3">
              <a:lnSpc>
                <a:spcPct val="100000"/>
              </a:lnSpc>
              <a:spcBef>
                <a:spcPts val="0"/>
              </a:spcBef>
              <a:spcAft>
                <a:spcPts val="0"/>
              </a:spcAft>
              <a:buClr>
                <a:schemeClr val="accent2"/>
              </a:buClr>
              <a:buSzPts val="2100"/>
              <a:buNone/>
              <a:defRPr sz="2100">
                <a:solidFill>
                  <a:schemeClr val="accent2"/>
                </a:solidFill>
              </a:defRPr>
            </a:lvl4pPr>
            <a:lvl5pPr lvl="4">
              <a:lnSpc>
                <a:spcPct val="100000"/>
              </a:lnSpc>
              <a:spcBef>
                <a:spcPts val="0"/>
              </a:spcBef>
              <a:spcAft>
                <a:spcPts val="0"/>
              </a:spcAft>
              <a:buClr>
                <a:schemeClr val="accent2"/>
              </a:buClr>
              <a:buSzPts val="2100"/>
              <a:buNone/>
              <a:defRPr sz="2100">
                <a:solidFill>
                  <a:schemeClr val="accent2"/>
                </a:solidFill>
              </a:defRPr>
            </a:lvl5pPr>
            <a:lvl6pPr lvl="5">
              <a:lnSpc>
                <a:spcPct val="100000"/>
              </a:lnSpc>
              <a:spcBef>
                <a:spcPts val="0"/>
              </a:spcBef>
              <a:spcAft>
                <a:spcPts val="0"/>
              </a:spcAft>
              <a:buClr>
                <a:schemeClr val="accent2"/>
              </a:buClr>
              <a:buSzPts val="2100"/>
              <a:buNone/>
              <a:defRPr sz="2100">
                <a:solidFill>
                  <a:schemeClr val="accent2"/>
                </a:solidFill>
              </a:defRPr>
            </a:lvl6pPr>
            <a:lvl7pPr lvl="6">
              <a:lnSpc>
                <a:spcPct val="100000"/>
              </a:lnSpc>
              <a:spcBef>
                <a:spcPts val="0"/>
              </a:spcBef>
              <a:spcAft>
                <a:spcPts val="0"/>
              </a:spcAft>
              <a:buClr>
                <a:schemeClr val="accent2"/>
              </a:buClr>
              <a:buSzPts val="2100"/>
              <a:buNone/>
              <a:defRPr sz="2100">
                <a:solidFill>
                  <a:schemeClr val="accent2"/>
                </a:solidFill>
              </a:defRPr>
            </a:lvl7pPr>
            <a:lvl8pPr lvl="7">
              <a:lnSpc>
                <a:spcPct val="100000"/>
              </a:lnSpc>
              <a:spcBef>
                <a:spcPts val="0"/>
              </a:spcBef>
              <a:spcAft>
                <a:spcPts val="0"/>
              </a:spcAft>
              <a:buClr>
                <a:schemeClr val="accent2"/>
              </a:buClr>
              <a:buSzPts val="2100"/>
              <a:buNone/>
              <a:defRPr sz="2100">
                <a:solidFill>
                  <a:schemeClr val="accent2"/>
                </a:solidFill>
              </a:defRPr>
            </a:lvl8pPr>
            <a:lvl9pPr lvl="8">
              <a:lnSpc>
                <a:spcPct val="100000"/>
              </a:lnSpc>
              <a:spcBef>
                <a:spcPts val="0"/>
              </a:spcBef>
              <a:spcAft>
                <a:spcPts val="0"/>
              </a:spcAft>
              <a:buClr>
                <a:schemeClr val="accent2"/>
              </a:buClr>
              <a:buSzPts val="2100"/>
              <a:buNone/>
              <a:defRPr sz="2100">
                <a:solidFill>
                  <a:schemeClr val="accent2"/>
                </a:solidFill>
              </a:defRPr>
            </a:lvl9pPr>
          </a:lstStyle>
          <a:p>
            <a:endParaRPr/>
          </a:p>
        </p:txBody>
      </p:sp>
      <p:sp>
        <p:nvSpPr>
          <p:cNvPr id="48" name="Google Shape;48;g2390216a1f7_0_1038"/>
          <p:cNvSpPr txBox="1">
            <a:spLocks noGrp="1"/>
          </p:cNvSpPr>
          <p:nvPr>
            <p:ph type="body" idx="2"/>
          </p:nvPr>
        </p:nvSpPr>
        <p:spPr>
          <a:xfrm>
            <a:off x="6505367" y="667900"/>
            <a:ext cx="5271900" cy="54819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49" name="Google Shape;49;g2390216a1f7_0_103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g2390216a1f7_0_1044"/>
          <p:cNvSpPr/>
          <p:nvPr/>
        </p:nvSpPr>
        <p:spPr>
          <a:xfrm>
            <a:off x="0" y="5825333"/>
            <a:ext cx="12192000" cy="10323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2" name="Google Shape;52;g2390216a1f7_0_1044"/>
          <p:cNvSpPr txBox="1">
            <a:spLocks noGrp="1"/>
          </p:cNvSpPr>
          <p:nvPr>
            <p:ph type="body" idx="1"/>
          </p:nvPr>
        </p:nvSpPr>
        <p:spPr>
          <a:xfrm>
            <a:off x="415600" y="6028533"/>
            <a:ext cx="10639200" cy="6141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Clr>
                <a:schemeClr val="lt1"/>
              </a:buClr>
              <a:buSzPts val="17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g2390216a1f7_0_104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g2390216a1f7_0_999"/>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9pPr>
          </a:lstStyle>
          <a:p>
            <a:endParaRPr/>
          </a:p>
        </p:txBody>
      </p:sp>
      <p:sp>
        <p:nvSpPr>
          <p:cNvPr id="7" name="Google Shape;7;g2390216a1f7_0_999"/>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36550">
              <a:lnSpc>
                <a:spcPct val="115000"/>
              </a:lnSpc>
              <a:spcBef>
                <a:spcPts val="0"/>
              </a:spcBef>
              <a:spcAft>
                <a:spcPts val="0"/>
              </a:spcAft>
              <a:buClr>
                <a:schemeClr val="dk2"/>
              </a:buClr>
              <a:buSzPts val="1700"/>
              <a:buFont typeface="Roboto"/>
              <a:buChar char="●"/>
              <a:defRPr sz="1700">
                <a:solidFill>
                  <a:schemeClr val="dk2"/>
                </a:solidFill>
                <a:latin typeface="Roboto"/>
                <a:ea typeface="Roboto"/>
                <a:cs typeface="Roboto"/>
                <a:sym typeface="Roboto"/>
              </a:defRPr>
            </a:lvl1pPr>
            <a:lvl2pPr marL="914400" lvl="1"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2pPr>
            <a:lvl3pPr marL="1371600" lvl="2"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3pPr>
            <a:lvl4pPr marL="1828800" lvl="3"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4pPr>
            <a:lvl5pPr marL="2286000" lvl="4"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5pPr>
            <a:lvl6pPr marL="2743200" lvl="5"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6pPr>
            <a:lvl7pPr marL="3200400" lvl="6"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7pPr>
            <a:lvl8pPr marL="3657600" lvl="7"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8pPr>
            <a:lvl9pPr marL="4114800" lvl="8"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9pPr>
          </a:lstStyle>
          <a:p>
            <a:endParaRPr/>
          </a:p>
        </p:txBody>
      </p:sp>
      <p:sp>
        <p:nvSpPr>
          <p:cNvPr id="8" name="Google Shape;8;g2390216a1f7_0_999"/>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latin typeface="Roboto"/>
                <a:ea typeface="Roboto"/>
                <a:cs typeface="Roboto"/>
                <a:sym typeface="Roboto"/>
              </a:defRPr>
            </a:lvl1pPr>
            <a:lvl2pPr lvl="1" algn="r">
              <a:buNone/>
              <a:defRPr sz="1300">
                <a:solidFill>
                  <a:schemeClr val="dk2"/>
                </a:solidFill>
                <a:latin typeface="Roboto"/>
                <a:ea typeface="Roboto"/>
                <a:cs typeface="Roboto"/>
                <a:sym typeface="Roboto"/>
              </a:defRPr>
            </a:lvl2pPr>
            <a:lvl3pPr lvl="2" algn="r">
              <a:buNone/>
              <a:defRPr sz="1300">
                <a:solidFill>
                  <a:schemeClr val="dk2"/>
                </a:solidFill>
                <a:latin typeface="Roboto"/>
                <a:ea typeface="Roboto"/>
                <a:cs typeface="Roboto"/>
                <a:sym typeface="Roboto"/>
              </a:defRPr>
            </a:lvl3pPr>
            <a:lvl4pPr lvl="3" algn="r">
              <a:buNone/>
              <a:defRPr sz="1300">
                <a:solidFill>
                  <a:schemeClr val="dk2"/>
                </a:solidFill>
                <a:latin typeface="Roboto"/>
                <a:ea typeface="Roboto"/>
                <a:cs typeface="Roboto"/>
                <a:sym typeface="Roboto"/>
              </a:defRPr>
            </a:lvl4pPr>
            <a:lvl5pPr lvl="4" algn="r">
              <a:buNone/>
              <a:defRPr sz="1300">
                <a:solidFill>
                  <a:schemeClr val="dk2"/>
                </a:solidFill>
                <a:latin typeface="Roboto"/>
                <a:ea typeface="Roboto"/>
                <a:cs typeface="Roboto"/>
                <a:sym typeface="Roboto"/>
              </a:defRPr>
            </a:lvl5pPr>
            <a:lvl6pPr lvl="5" algn="r">
              <a:buNone/>
              <a:defRPr sz="1300">
                <a:solidFill>
                  <a:schemeClr val="dk2"/>
                </a:solidFill>
                <a:latin typeface="Roboto"/>
                <a:ea typeface="Roboto"/>
                <a:cs typeface="Roboto"/>
                <a:sym typeface="Roboto"/>
              </a:defRPr>
            </a:lvl6pPr>
            <a:lvl7pPr lvl="6" algn="r">
              <a:buNone/>
              <a:defRPr sz="1300">
                <a:solidFill>
                  <a:schemeClr val="dk2"/>
                </a:solidFill>
                <a:latin typeface="Roboto"/>
                <a:ea typeface="Roboto"/>
                <a:cs typeface="Roboto"/>
                <a:sym typeface="Roboto"/>
              </a:defRPr>
            </a:lvl7pPr>
            <a:lvl8pPr lvl="7" algn="r">
              <a:buNone/>
              <a:defRPr sz="1300">
                <a:solidFill>
                  <a:schemeClr val="dk2"/>
                </a:solidFill>
                <a:latin typeface="Roboto"/>
                <a:ea typeface="Roboto"/>
                <a:cs typeface="Roboto"/>
                <a:sym typeface="Roboto"/>
              </a:defRPr>
            </a:lvl8pPr>
            <a:lvl9pPr lvl="8" algn="r">
              <a:buNone/>
              <a:defRPr sz="13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
          <p:cNvSpPr txBox="1">
            <a:spLocks noGrp="1"/>
          </p:cNvSpPr>
          <p:nvPr>
            <p:ph type="ctrTitle"/>
          </p:nvPr>
        </p:nvSpPr>
        <p:spPr>
          <a:xfrm>
            <a:off x="1402977" y="678329"/>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8800"/>
              <a:buFont typeface="Calibri"/>
              <a:buNone/>
            </a:pPr>
            <a:r>
              <a:rPr lang="en-US" sz="8800" dirty="0"/>
              <a:t>CRAFT HIVE</a:t>
            </a:r>
            <a:endParaRPr dirty="0"/>
          </a:p>
        </p:txBody>
      </p:sp>
      <p:sp>
        <p:nvSpPr>
          <p:cNvPr id="71" name="Google Shape;71;p1"/>
          <p:cNvSpPr txBox="1">
            <a:spLocks noGrp="1"/>
          </p:cNvSpPr>
          <p:nvPr>
            <p:ph type="subTitle" idx="1"/>
          </p:nvPr>
        </p:nvSpPr>
        <p:spPr>
          <a:xfrm>
            <a:off x="5112328" y="3429000"/>
            <a:ext cx="6949684" cy="3186953"/>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dirty="0"/>
              <a:t>           </a:t>
            </a:r>
            <a:r>
              <a:rPr lang="en-US" dirty="0">
                <a:solidFill>
                  <a:schemeClr val="bg1"/>
                </a:solidFill>
              </a:rPr>
              <a:t>TEAM NO:9</a:t>
            </a:r>
            <a:endParaRPr dirty="0">
              <a:solidFill>
                <a:schemeClr val="bg1"/>
              </a:solidFill>
            </a:endParaRPr>
          </a:p>
          <a:p>
            <a:pPr marL="0" lvl="0" indent="0" algn="ctr" rtl="0">
              <a:lnSpc>
                <a:spcPct val="90000"/>
              </a:lnSpc>
              <a:spcBef>
                <a:spcPts val="1000"/>
              </a:spcBef>
              <a:spcAft>
                <a:spcPts val="0"/>
              </a:spcAft>
              <a:buClr>
                <a:schemeClr val="dk1"/>
              </a:buClr>
              <a:buSzPts val="2400"/>
              <a:buNone/>
            </a:pPr>
            <a:r>
              <a:rPr lang="en-US" dirty="0">
                <a:solidFill>
                  <a:schemeClr val="bg1"/>
                </a:solidFill>
              </a:rPr>
              <a:t>                    MEMBERS:AKHIL SANKHER S (S6 CSEB 04)</a:t>
            </a:r>
            <a:endParaRPr dirty="0">
              <a:solidFill>
                <a:schemeClr val="bg1"/>
              </a:solidFill>
            </a:endParaRPr>
          </a:p>
          <a:p>
            <a:pPr marL="0" lvl="0" indent="0" algn="ctr" rtl="0">
              <a:lnSpc>
                <a:spcPct val="90000"/>
              </a:lnSpc>
              <a:spcBef>
                <a:spcPts val="1000"/>
              </a:spcBef>
              <a:spcAft>
                <a:spcPts val="0"/>
              </a:spcAft>
              <a:buClr>
                <a:schemeClr val="dk1"/>
              </a:buClr>
              <a:buSzPts val="2400"/>
              <a:buNone/>
            </a:pPr>
            <a:r>
              <a:rPr lang="en-US" dirty="0">
                <a:solidFill>
                  <a:schemeClr val="bg1"/>
                </a:solidFill>
              </a:rPr>
              <a:t>                                       ALLEN ALEX ALANEY(S6 CSEB 08)</a:t>
            </a:r>
            <a:endParaRPr dirty="0">
              <a:solidFill>
                <a:schemeClr val="bg1"/>
              </a:solidFill>
            </a:endParaRPr>
          </a:p>
          <a:p>
            <a:pPr marL="0" lvl="0" indent="0" algn="ctr" rtl="0">
              <a:lnSpc>
                <a:spcPct val="90000"/>
              </a:lnSpc>
              <a:spcBef>
                <a:spcPts val="1000"/>
              </a:spcBef>
              <a:spcAft>
                <a:spcPts val="0"/>
              </a:spcAft>
              <a:buClr>
                <a:schemeClr val="dk1"/>
              </a:buClr>
              <a:buSzPts val="2400"/>
              <a:buNone/>
            </a:pPr>
            <a:r>
              <a:rPr lang="en-US" dirty="0">
                <a:solidFill>
                  <a:schemeClr val="bg1"/>
                </a:solidFill>
              </a:rPr>
              <a:t>              RIA SIBY(S6 CSEB 52)</a:t>
            </a:r>
            <a:endParaRPr dirty="0">
              <a:solidFill>
                <a:schemeClr val="bg1"/>
              </a:solidFill>
            </a:endParaRPr>
          </a:p>
          <a:p>
            <a:pPr marL="0" lvl="0" indent="0" algn="ctr" rtl="0">
              <a:lnSpc>
                <a:spcPct val="90000"/>
              </a:lnSpc>
              <a:spcBef>
                <a:spcPts val="1000"/>
              </a:spcBef>
              <a:spcAft>
                <a:spcPts val="0"/>
              </a:spcAft>
              <a:buClr>
                <a:schemeClr val="dk1"/>
              </a:buClr>
              <a:buSzPts val="2400"/>
              <a:buNone/>
            </a:pPr>
            <a:r>
              <a:rPr lang="en-US" dirty="0">
                <a:solidFill>
                  <a:schemeClr val="bg1"/>
                </a:solidFill>
              </a:rPr>
              <a:t>                                  RINTA MARIA RAJU(S6 CSEB 53)</a:t>
            </a:r>
            <a:endParaRPr dirty="0">
              <a:solidFill>
                <a:schemeClr val="bg1"/>
              </a:solidFill>
            </a:endParaRPr>
          </a:p>
          <a:p>
            <a:pPr marL="0" lvl="0" indent="0" algn="ctr" rtl="0">
              <a:lnSpc>
                <a:spcPct val="90000"/>
              </a:lnSpc>
              <a:spcBef>
                <a:spcPts val="1000"/>
              </a:spcBef>
              <a:spcAft>
                <a:spcPts val="0"/>
              </a:spcAft>
              <a:buClr>
                <a:schemeClr val="dk1"/>
              </a:buClr>
              <a:buSzPts val="2400"/>
              <a:buNone/>
            </a:pPr>
            <a:r>
              <a:rPr lang="en-US" dirty="0"/>
              <a:t>                                                 </a:t>
            </a:r>
            <a:endParaRPr dirty="0"/>
          </a:p>
        </p:txBody>
      </p:sp>
      <p:sp>
        <p:nvSpPr>
          <p:cNvPr id="72" name="Google Shape;72;p1"/>
          <p:cNvSpPr txBox="1"/>
          <p:nvPr/>
        </p:nvSpPr>
        <p:spPr>
          <a:xfrm>
            <a:off x="313765" y="3355246"/>
            <a:ext cx="4545105"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dirty="0">
                <a:solidFill>
                  <a:schemeClr val="dk1"/>
                </a:solidFill>
                <a:latin typeface="Calibri"/>
                <a:ea typeface="Calibri"/>
                <a:cs typeface="Calibri"/>
                <a:sym typeface="Calibri"/>
              </a:rPr>
              <a:t>PROJECT GUIDE: PROF.JAYA JOHN</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ASST.PROFESSOR</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DEPT OF CSE</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ppt_x"/>
                                          </p:val>
                                        </p:tav>
                                        <p:tav tm="100000">
                                          <p:val>
                                            <p:strVal val="#ppt_x"/>
                                          </p:val>
                                        </p:tav>
                                      </p:tavLst>
                                    </p:anim>
                                    <p:anim calcmode="lin" valueType="num">
                                      <p:cBhvr additive="base">
                                        <p:cTn id="8"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71">
                                            <p:txEl>
                                              <p:pRg st="0" end="0"/>
                                            </p:txEl>
                                          </p:spTgt>
                                        </p:tgtEl>
                                        <p:attrNameLst>
                                          <p:attrName>style.visibility</p:attrName>
                                        </p:attrNameLst>
                                      </p:cBhvr>
                                      <p:to>
                                        <p:strVal val="visible"/>
                                      </p:to>
                                    </p:set>
                                    <p:animEffect transition="in" filter="barn(inVertical)">
                                      <p:cBhvr>
                                        <p:cTn id="13" dur="500"/>
                                        <p:tgtEl>
                                          <p:spTgt spid="71">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71">
                                            <p:txEl>
                                              <p:pRg st="1" end="1"/>
                                            </p:txEl>
                                          </p:spTgt>
                                        </p:tgtEl>
                                        <p:attrNameLst>
                                          <p:attrName>style.visibility</p:attrName>
                                        </p:attrNameLst>
                                      </p:cBhvr>
                                      <p:to>
                                        <p:strVal val="visible"/>
                                      </p:to>
                                    </p:set>
                                    <p:animEffect transition="in" filter="barn(inVertical)">
                                      <p:cBhvr>
                                        <p:cTn id="16" dur="500"/>
                                        <p:tgtEl>
                                          <p:spTgt spid="71">
                                            <p:txEl>
                                              <p:pRg st="1" end="1"/>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71">
                                            <p:txEl>
                                              <p:pRg st="2" end="2"/>
                                            </p:txEl>
                                          </p:spTgt>
                                        </p:tgtEl>
                                        <p:attrNameLst>
                                          <p:attrName>style.visibility</p:attrName>
                                        </p:attrNameLst>
                                      </p:cBhvr>
                                      <p:to>
                                        <p:strVal val="visible"/>
                                      </p:to>
                                    </p:set>
                                    <p:animEffect transition="in" filter="barn(inVertical)">
                                      <p:cBhvr>
                                        <p:cTn id="19" dur="500"/>
                                        <p:tgtEl>
                                          <p:spTgt spid="71">
                                            <p:txEl>
                                              <p:pRg st="2" end="2"/>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71">
                                            <p:txEl>
                                              <p:pRg st="3" end="3"/>
                                            </p:txEl>
                                          </p:spTgt>
                                        </p:tgtEl>
                                        <p:attrNameLst>
                                          <p:attrName>style.visibility</p:attrName>
                                        </p:attrNameLst>
                                      </p:cBhvr>
                                      <p:to>
                                        <p:strVal val="visible"/>
                                      </p:to>
                                    </p:set>
                                    <p:animEffect transition="in" filter="barn(inVertical)">
                                      <p:cBhvr>
                                        <p:cTn id="22" dur="500"/>
                                        <p:tgtEl>
                                          <p:spTgt spid="71">
                                            <p:txEl>
                                              <p:pRg st="3" end="3"/>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71">
                                            <p:txEl>
                                              <p:pRg st="4" end="4"/>
                                            </p:txEl>
                                          </p:spTgt>
                                        </p:tgtEl>
                                        <p:attrNameLst>
                                          <p:attrName>style.visibility</p:attrName>
                                        </p:attrNameLst>
                                      </p:cBhvr>
                                      <p:to>
                                        <p:strVal val="visible"/>
                                      </p:to>
                                    </p:set>
                                    <p:animEffect transition="in" filter="barn(inVertical)">
                                      <p:cBhvr>
                                        <p:cTn id="25" dur="500"/>
                                        <p:tgtEl>
                                          <p:spTgt spid="71">
                                            <p:txEl>
                                              <p:pRg st="4" end="4"/>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72">
                                            <p:txEl>
                                              <p:pRg st="0" end="0"/>
                                            </p:txEl>
                                          </p:spTgt>
                                        </p:tgtEl>
                                        <p:attrNameLst>
                                          <p:attrName>style.visibility</p:attrName>
                                        </p:attrNameLst>
                                      </p:cBhvr>
                                      <p:to>
                                        <p:strVal val="visible"/>
                                      </p:to>
                                    </p:set>
                                    <p:animEffect transition="in" filter="barn(inVertical)">
                                      <p:cBhvr>
                                        <p:cTn id="28" dur="500"/>
                                        <p:tgtEl>
                                          <p:spTgt spid="72">
                                            <p:txEl>
                                              <p:pRg st="0" end="0"/>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72">
                                            <p:txEl>
                                              <p:pRg st="1" end="1"/>
                                            </p:txEl>
                                          </p:spTgt>
                                        </p:tgtEl>
                                        <p:attrNameLst>
                                          <p:attrName>style.visibility</p:attrName>
                                        </p:attrNameLst>
                                      </p:cBhvr>
                                      <p:to>
                                        <p:strVal val="visible"/>
                                      </p:to>
                                    </p:set>
                                    <p:animEffect transition="in" filter="barn(inVertical)">
                                      <p:cBhvr>
                                        <p:cTn id="31" dur="500"/>
                                        <p:tgtEl>
                                          <p:spTgt spid="72">
                                            <p:txEl>
                                              <p:pRg st="1" end="1"/>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72">
                                            <p:txEl>
                                              <p:pRg st="2" end="2"/>
                                            </p:txEl>
                                          </p:spTgt>
                                        </p:tgtEl>
                                        <p:attrNameLst>
                                          <p:attrName>style.visibility</p:attrName>
                                        </p:attrNameLst>
                                      </p:cBhvr>
                                      <p:to>
                                        <p:strVal val="visible"/>
                                      </p:to>
                                    </p:set>
                                    <p:animEffect transition="in" filter="barn(inVertical)">
                                      <p:cBhvr>
                                        <p:cTn id="34" dur="500"/>
                                        <p:tgtEl>
                                          <p:spTgt spid="7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9"/>
          <p:cNvSpPr txBox="1">
            <a:spLocks noGrp="1"/>
          </p:cNvSpPr>
          <p:nvPr>
            <p:ph type="body" idx="1"/>
          </p:nvPr>
        </p:nvSpPr>
        <p:spPr>
          <a:xfrm>
            <a:off x="654423" y="535501"/>
            <a:ext cx="10883153" cy="578699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400"/>
              <a:buNone/>
            </a:pPr>
            <a:r>
              <a:rPr lang="en-US" sz="2400" dirty="0">
                <a:latin typeface="Calibri"/>
                <a:ea typeface="Calibri"/>
                <a:cs typeface="Calibri"/>
                <a:sym typeface="Calibri"/>
              </a:rPr>
              <a:t>3. Privacy policy: Make sure that the online shop has a clear and transparent privacy policy, which outlines how they collect, store, and use your personal information. </a:t>
            </a:r>
            <a:endParaRPr sz="2400" dirty="0"/>
          </a:p>
          <a:p>
            <a:pPr marL="228600" lvl="0" indent="-228600" algn="just" rtl="0">
              <a:lnSpc>
                <a:spcPct val="90000"/>
              </a:lnSpc>
              <a:spcBef>
                <a:spcPts val="1000"/>
              </a:spcBef>
              <a:spcAft>
                <a:spcPts val="0"/>
              </a:spcAft>
              <a:buClr>
                <a:schemeClr val="dk1"/>
              </a:buClr>
              <a:buSzPts val="2400"/>
              <a:buChar char="●"/>
            </a:pPr>
            <a:r>
              <a:rPr lang="en-US" sz="2400" dirty="0">
                <a:latin typeface="Calibri"/>
                <a:ea typeface="Calibri"/>
                <a:cs typeface="Calibri"/>
                <a:sym typeface="Calibri"/>
              </a:rPr>
              <a:t>Software Quality Attributes </a:t>
            </a:r>
            <a:endParaRPr sz="2400" dirty="0"/>
          </a:p>
          <a:p>
            <a:pPr marL="514350" lvl="0" indent="-514350" algn="just" rtl="0">
              <a:lnSpc>
                <a:spcPct val="90000"/>
              </a:lnSpc>
              <a:spcBef>
                <a:spcPts val="1000"/>
              </a:spcBef>
              <a:spcAft>
                <a:spcPts val="0"/>
              </a:spcAft>
              <a:buClr>
                <a:schemeClr val="dk1"/>
              </a:buClr>
              <a:buSzPts val="2400"/>
              <a:buFont typeface="Calibri"/>
              <a:buAutoNum type="arabicPeriod"/>
            </a:pPr>
            <a:r>
              <a:rPr lang="en-US" sz="2400" dirty="0">
                <a:latin typeface="Calibri"/>
                <a:ea typeface="Calibri"/>
                <a:cs typeface="Calibri"/>
                <a:sym typeface="Calibri"/>
              </a:rPr>
              <a:t>Security: The application is password protected and also any </a:t>
            </a:r>
            <a:r>
              <a:rPr lang="en-US" sz="2400" dirty="0" err="1">
                <a:latin typeface="Calibri"/>
                <a:ea typeface="Calibri"/>
                <a:cs typeface="Calibri"/>
                <a:sym typeface="Calibri"/>
              </a:rPr>
              <a:t>updation</a:t>
            </a:r>
            <a:r>
              <a:rPr lang="en-US" sz="2400" dirty="0">
                <a:latin typeface="Calibri"/>
                <a:ea typeface="Calibri"/>
                <a:cs typeface="Calibri"/>
                <a:sym typeface="Calibri"/>
              </a:rPr>
              <a:t> of new product entries and order processing is done by only privileged users. </a:t>
            </a:r>
            <a:endParaRPr sz="2400" dirty="0"/>
          </a:p>
          <a:p>
            <a:pPr marL="514350" lvl="0" indent="-514350" algn="just" rtl="0">
              <a:lnSpc>
                <a:spcPct val="90000"/>
              </a:lnSpc>
              <a:spcBef>
                <a:spcPts val="1000"/>
              </a:spcBef>
              <a:spcAft>
                <a:spcPts val="0"/>
              </a:spcAft>
              <a:buClr>
                <a:schemeClr val="dk1"/>
              </a:buClr>
              <a:buSzPts val="2400"/>
              <a:buFont typeface="Calibri"/>
              <a:buAutoNum type="arabicPeriod"/>
            </a:pPr>
            <a:r>
              <a:rPr lang="en-US" sz="2400" dirty="0">
                <a:latin typeface="Calibri"/>
                <a:ea typeface="Calibri"/>
                <a:cs typeface="Calibri"/>
                <a:sym typeface="Calibri"/>
              </a:rPr>
              <a:t>Maintainability: The application is to be designed so that it is easily maintained. Also it should allow incorporating new requirements in any module of system.</a:t>
            </a:r>
            <a:endParaRPr sz="2400" dirty="0"/>
          </a:p>
          <a:p>
            <a:pPr marL="514350" lvl="0" indent="-514350" algn="just" rtl="0">
              <a:lnSpc>
                <a:spcPct val="90000"/>
              </a:lnSpc>
              <a:spcBef>
                <a:spcPts val="1000"/>
              </a:spcBef>
              <a:spcAft>
                <a:spcPts val="0"/>
              </a:spcAft>
              <a:buClr>
                <a:schemeClr val="dk1"/>
              </a:buClr>
              <a:buSzPts val="2400"/>
              <a:buFont typeface="Calibri"/>
              <a:buAutoNum type="arabicPeriod"/>
            </a:pPr>
            <a:r>
              <a:rPr lang="en-US" sz="2400" dirty="0">
                <a:latin typeface="Calibri"/>
                <a:ea typeface="Calibri"/>
                <a:cs typeface="Calibri"/>
                <a:sym typeface="Calibri"/>
              </a:rPr>
              <a:t>Reliability: The application will be able to handle two orders. When a user confirms his/her order the database will be updated immediately and the next user will not face problems in ordering.</a:t>
            </a:r>
            <a:endParaRPr sz="2400" dirty="0"/>
          </a:p>
          <a:p>
            <a:pPr marL="514350" lvl="0" indent="-514350" algn="just" rtl="0">
              <a:lnSpc>
                <a:spcPct val="90000"/>
              </a:lnSpc>
              <a:spcBef>
                <a:spcPts val="1000"/>
              </a:spcBef>
              <a:spcAft>
                <a:spcPts val="1600"/>
              </a:spcAft>
              <a:buClr>
                <a:schemeClr val="dk1"/>
              </a:buClr>
              <a:buSzPts val="2400"/>
              <a:buFont typeface="Calibri"/>
              <a:buAutoNum type="arabicPeriod"/>
            </a:pPr>
            <a:r>
              <a:rPr lang="en-US" sz="2400" dirty="0">
                <a:latin typeface="Calibri"/>
                <a:ea typeface="Calibri"/>
                <a:cs typeface="Calibri"/>
                <a:sym typeface="Calibri"/>
              </a:rPr>
              <a:t>Portability :The application will be easily portable on any window based system.</a:t>
            </a:r>
            <a:endParaRPr sz="2400" dirty="0">
              <a:latin typeface="Calibri"/>
              <a:ea typeface="Calibri"/>
              <a:cs typeface="Calibri"/>
              <a:sym typeface="Calibri"/>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0"/>
          <p:cNvSpPr txBox="1">
            <a:spLocks noGrp="1"/>
          </p:cNvSpPr>
          <p:nvPr>
            <p:ph type="ctrTitle"/>
          </p:nvPr>
        </p:nvSpPr>
        <p:spPr>
          <a:xfrm>
            <a:off x="415600" y="719633"/>
            <a:ext cx="11360700" cy="17100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400"/>
              <a:buFont typeface="Calibri"/>
              <a:buNone/>
            </a:pPr>
            <a:r>
              <a:rPr lang="en-US" sz="4400" dirty="0"/>
              <a:t>DESIGN</a:t>
            </a:r>
            <a:endParaRPr sz="4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1"/>
          <p:cNvSpPr txBox="1">
            <a:spLocks noGrp="1"/>
          </p:cNvSpPr>
          <p:nvPr>
            <p:ph type="title"/>
          </p:nvPr>
        </p:nvSpPr>
        <p:spPr>
          <a:xfrm>
            <a:off x="265706" y="170953"/>
            <a:ext cx="10515600" cy="56517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US" sz="3200" dirty="0"/>
              <a:t>USE CASE DIAGRAM</a:t>
            </a:r>
            <a:endParaRPr sz="3200" dirty="0"/>
          </a:p>
        </p:txBody>
      </p:sp>
      <p:pic>
        <p:nvPicPr>
          <p:cNvPr id="4" name="Picture 3">
            <a:extLst>
              <a:ext uri="{FF2B5EF4-FFF2-40B4-BE49-F238E27FC236}">
                <a16:creationId xmlns:a16="http://schemas.microsoft.com/office/drawing/2014/main" id="{8BDE93CA-9113-4E61-9845-B34B6DBE4E06}"/>
              </a:ext>
            </a:extLst>
          </p:cNvPr>
          <p:cNvPicPr>
            <a:picLocks noChangeAspect="1"/>
          </p:cNvPicPr>
          <p:nvPr/>
        </p:nvPicPr>
        <p:blipFill>
          <a:blip r:embed="rId3"/>
          <a:stretch>
            <a:fillRect/>
          </a:stretch>
        </p:blipFill>
        <p:spPr>
          <a:xfrm>
            <a:off x="2911994" y="707389"/>
            <a:ext cx="5436875" cy="597965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2"/>
          <p:cNvSpPr txBox="1">
            <a:spLocks noGrp="1"/>
          </p:cNvSpPr>
          <p:nvPr>
            <p:ph type="title"/>
          </p:nvPr>
        </p:nvSpPr>
        <p:spPr>
          <a:xfrm>
            <a:off x="322729" y="220475"/>
            <a:ext cx="11031071" cy="5916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US" sz="3200" dirty="0"/>
              <a:t>ACTIVITY DIAGRAM</a:t>
            </a:r>
            <a:endParaRPr sz="3200" dirty="0"/>
          </a:p>
        </p:txBody>
      </p:sp>
      <p:sp>
        <p:nvSpPr>
          <p:cNvPr id="131" name="Google Shape;131;p12"/>
          <p:cNvSpPr txBox="1">
            <a:spLocks noGrp="1"/>
          </p:cNvSpPr>
          <p:nvPr>
            <p:ph type="body" idx="1"/>
          </p:nvPr>
        </p:nvSpPr>
        <p:spPr>
          <a:xfrm>
            <a:off x="322729" y="941296"/>
            <a:ext cx="11308977" cy="556708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Font typeface="Noto Sans Symbols"/>
              <a:buChar char="⮚"/>
            </a:pPr>
            <a:r>
              <a:rPr lang="en-US" sz="3200" dirty="0">
                <a:latin typeface="Calibri"/>
                <a:ea typeface="Calibri"/>
                <a:cs typeface="Calibri"/>
                <a:sym typeface="Calibri"/>
              </a:rPr>
              <a:t>FOR ADMIN</a:t>
            </a:r>
            <a:endParaRPr sz="3200" dirty="0"/>
          </a:p>
          <a:p>
            <a:pPr marL="0" lvl="0" indent="0" algn="l" rtl="0">
              <a:lnSpc>
                <a:spcPct val="90000"/>
              </a:lnSpc>
              <a:spcBef>
                <a:spcPts val="1000"/>
              </a:spcBef>
              <a:spcAft>
                <a:spcPts val="1600"/>
              </a:spcAft>
              <a:buClr>
                <a:schemeClr val="dk1"/>
              </a:buClr>
              <a:buSzPts val="2800"/>
              <a:buNone/>
            </a:pPr>
            <a:endParaRPr dirty="0"/>
          </a:p>
        </p:txBody>
      </p:sp>
      <p:pic>
        <p:nvPicPr>
          <p:cNvPr id="132" name="Google Shape;132;p12"/>
          <p:cNvPicPr preferRelativeResize="0"/>
          <p:nvPr/>
        </p:nvPicPr>
        <p:blipFill rotWithShape="1">
          <a:blip r:embed="rId3">
            <a:alphaModFix/>
          </a:blip>
          <a:srcRect/>
          <a:stretch/>
        </p:blipFill>
        <p:spPr>
          <a:xfrm>
            <a:off x="3919817" y="1148323"/>
            <a:ext cx="3276600" cy="5153025"/>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3"/>
          <p:cNvSpPr txBox="1">
            <a:spLocks noGrp="1"/>
          </p:cNvSpPr>
          <p:nvPr>
            <p:ph type="body" idx="1"/>
          </p:nvPr>
        </p:nvSpPr>
        <p:spPr>
          <a:xfrm>
            <a:off x="443753" y="161364"/>
            <a:ext cx="10910047" cy="669663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Font typeface="Noto Sans Symbols"/>
              <a:buChar char="⮚"/>
            </a:pPr>
            <a:r>
              <a:rPr lang="en-US" sz="3200" dirty="0">
                <a:latin typeface="Calibri"/>
                <a:ea typeface="Calibri"/>
                <a:cs typeface="Calibri"/>
                <a:sym typeface="Calibri"/>
              </a:rPr>
              <a:t>FOR USER(NOT CUSTOMIZED PRODUCT)</a:t>
            </a:r>
            <a:endParaRPr sz="3200" dirty="0"/>
          </a:p>
          <a:p>
            <a:pPr marL="0" lvl="0" indent="0" algn="l" rtl="0">
              <a:lnSpc>
                <a:spcPct val="90000"/>
              </a:lnSpc>
              <a:spcBef>
                <a:spcPts val="1000"/>
              </a:spcBef>
              <a:spcAft>
                <a:spcPts val="1600"/>
              </a:spcAft>
              <a:buClr>
                <a:schemeClr val="dk1"/>
              </a:buClr>
              <a:buSzPts val="2800"/>
              <a:buNone/>
            </a:pPr>
            <a:endParaRPr dirty="0"/>
          </a:p>
        </p:txBody>
      </p:sp>
      <p:pic>
        <p:nvPicPr>
          <p:cNvPr id="3" name="Picture 2">
            <a:extLst>
              <a:ext uri="{FF2B5EF4-FFF2-40B4-BE49-F238E27FC236}">
                <a16:creationId xmlns:a16="http://schemas.microsoft.com/office/drawing/2014/main" id="{F66B0FCB-4A8C-4775-A129-6AB86E18C510}"/>
              </a:ext>
            </a:extLst>
          </p:cNvPr>
          <p:cNvPicPr>
            <a:picLocks noChangeAspect="1"/>
          </p:cNvPicPr>
          <p:nvPr/>
        </p:nvPicPr>
        <p:blipFill>
          <a:blip r:embed="rId3"/>
          <a:stretch>
            <a:fillRect/>
          </a:stretch>
        </p:blipFill>
        <p:spPr>
          <a:xfrm>
            <a:off x="3482787" y="950777"/>
            <a:ext cx="5740731" cy="544418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4"/>
          <p:cNvSpPr txBox="1">
            <a:spLocks noGrp="1"/>
          </p:cNvSpPr>
          <p:nvPr>
            <p:ph type="body" idx="1"/>
          </p:nvPr>
        </p:nvSpPr>
        <p:spPr>
          <a:xfrm>
            <a:off x="510988" y="268941"/>
            <a:ext cx="10842812" cy="668318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Font typeface="Noto Sans Symbols"/>
              <a:buChar char="⮚"/>
            </a:pPr>
            <a:r>
              <a:rPr lang="en-US" sz="3200" dirty="0">
                <a:latin typeface="Calibri"/>
                <a:ea typeface="Calibri"/>
                <a:cs typeface="Calibri"/>
                <a:sym typeface="Calibri"/>
              </a:rPr>
              <a:t>FOR CUSTOMIZED PRODUCT</a:t>
            </a:r>
            <a:endParaRPr sz="3200" dirty="0"/>
          </a:p>
          <a:p>
            <a:pPr marL="0" lvl="0" indent="0" algn="l" rtl="0">
              <a:lnSpc>
                <a:spcPct val="90000"/>
              </a:lnSpc>
              <a:spcBef>
                <a:spcPts val="1000"/>
              </a:spcBef>
              <a:spcAft>
                <a:spcPts val="1600"/>
              </a:spcAft>
              <a:buClr>
                <a:schemeClr val="dk1"/>
              </a:buClr>
              <a:buSzPts val="2800"/>
              <a:buNone/>
            </a:pPr>
            <a:endParaRPr dirty="0"/>
          </a:p>
        </p:txBody>
      </p:sp>
      <p:pic>
        <p:nvPicPr>
          <p:cNvPr id="3" name="Picture 2">
            <a:extLst>
              <a:ext uri="{FF2B5EF4-FFF2-40B4-BE49-F238E27FC236}">
                <a16:creationId xmlns:a16="http://schemas.microsoft.com/office/drawing/2014/main" id="{A3687928-0859-404A-8E5A-ACEF739660E2}"/>
              </a:ext>
            </a:extLst>
          </p:cNvPr>
          <p:cNvPicPr>
            <a:picLocks noChangeAspect="1"/>
          </p:cNvPicPr>
          <p:nvPr/>
        </p:nvPicPr>
        <p:blipFill>
          <a:blip r:embed="rId3"/>
          <a:stretch>
            <a:fillRect/>
          </a:stretch>
        </p:blipFill>
        <p:spPr>
          <a:xfrm>
            <a:off x="3415553" y="1047736"/>
            <a:ext cx="5112962" cy="524663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US" sz="3200" dirty="0"/>
              <a:t>ER DIAGRAM</a:t>
            </a:r>
            <a:endParaRPr sz="3200" dirty="0"/>
          </a:p>
        </p:txBody>
      </p:sp>
      <p:pic>
        <p:nvPicPr>
          <p:cNvPr id="156" name="Google Shape;156;p16"/>
          <p:cNvPicPr preferRelativeResize="0">
            <a:picLocks noGrp="1"/>
          </p:cNvPicPr>
          <p:nvPr>
            <p:ph type="body" idx="1"/>
          </p:nvPr>
        </p:nvPicPr>
        <p:blipFill rotWithShape="1">
          <a:blip r:embed="rId3">
            <a:alphaModFix/>
          </a:blip>
          <a:srcRect/>
          <a:stretch/>
        </p:blipFill>
        <p:spPr>
          <a:xfrm>
            <a:off x="184895" y="1331260"/>
            <a:ext cx="11388790" cy="5161615"/>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MODULE DESCRIPTION</a:t>
            </a:r>
            <a:endParaRPr dirty="0"/>
          </a:p>
        </p:txBody>
      </p:sp>
      <p:sp>
        <p:nvSpPr>
          <p:cNvPr id="162" name="Google Shape;162;p17"/>
          <p:cNvSpPr txBox="1">
            <a:spLocks noGrp="1"/>
          </p:cNvSpPr>
          <p:nvPr>
            <p:ph type="body" idx="1"/>
          </p:nvPr>
        </p:nvSpPr>
        <p:spPr>
          <a:xfrm>
            <a:off x="838200" y="1825625"/>
            <a:ext cx="10515600" cy="4219575"/>
          </a:xfrm>
          <a:prstGeom prst="rect">
            <a:avLst/>
          </a:prstGeom>
          <a:noFill/>
          <a:ln>
            <a:noFill/>
          </a:ln>
        </p:spPr>
        <p:txBody>
          <a:bodyPr spcFirstLastPara="1" wrap="square" lIns="91425" tIns="45700" rIns="91425" bIns="45700" anchor="t" anchorCtr="0">
            <a:normAutofit fontScale="92500" lnSpcReduction="20000"/>
          </a:bodyPr>
          <a:lstStyle/>
          <a:p>
            <a:pPr marL="228600" lvl="0" indent="-205740" algn="just" rtl="0">
              <a:lnSpc>
                <a:spcPct val="90000"/>
              </a:lnSpc>
              <a:spcBef>
                <a:spcPts val="0"/>
              </a:spcBef>
              <a:spcAft>
                <a:spcPts val="0"/>
              </a:spcAft>
              <a:buClr>
                <a:schemeClr val="dk1"/>
              </a:buClr>
              <a:buSzPct val="100000"/>
              <a:buChar char="●"/>
            </a:pPr>
            <a:r>
              <a:rPr lang="en-US" sz="2600" dirty="0">
                <a:latin typeface="Calibri"/>
                <a:ea typeface="Calibri"/>
                <a:cs typeface="Calibri"/>
                <a:sym typeface="Calibri"/>
              </a:rPr>
              <a:t>User Module</a:t>
            </a:r>
            <a:endParaRPr sz="2600" dirty="0"/>
          </a:p>
          <a:p>
            <a:pPr marL="514350" lvl="0" indent="-491490" algn="just" rtl="0">
              <a:lnSpc>
                <a:spcPct val="90000"/>
              </a:lnSpc>
              <a:spcBef>
                <a:spcPts val="1000"/>
              </a:spcBef>
              <a:spcAft>
                <a:spcPts val="0"/>
              </a:spcAft>
              <a:buClr>
                <a:schemeClr val="dk1"/>
              </a:buClr>
              <a:buSzPct val="100000"/>
              <a:buFont typeface="Calibri"/>
              <a:buAutoNum type="arabicPeriod"/>
            </a:pPr>
            <a:r>
              <a:rPr lang="en-US" sz="2600" dirty="0">
                <a:latin typeface="Calibri"/>
                <a:ea typeface="Calibri"/>
                <a:cs typeface="Calibri"/>
                <a:sym typeface="Calibri"/>
              </a:rPr>
              <a:t>Login Page : The end-user of the online shop can login.</a:t>
            </a:r>
            <a:endParaRPr sz="2600" dirty="0">
              <a:latin typeface="Calibri"/>
              <a:ea typeface="Calibri"/>
              <a:cs typeface="Calibri"/>
              <a:sym typeface="Calibri"/>
            </a:endParaRPr>
          </a:p>
          <a:p>
            <a:pPr marL="514350" lvl="0" indent="-491490" algn="just" rtl="0">
              <a:lnSpc>
                <a:spcPct val="90000"/>
              </a:lnSpc>
              <a:spcBef>
                <a:spcPts val="1000"/>
              </a:spcBef>
              <a:spcAft>
                <a:spcPts val="0"/>
              </a:spcAft>
              <a:buClr>
                <a:schemeClr val="dk1"/>
              </a:buClr>
              <a:buSzPct val="100000"/>
              <a:buFont typeface="Calibri"/>
              <a:buAutoNum type="arabicPeriod"/>
            </a:pPr>
            <a:r>
              <a:rPr lang="en-US" sz="2600" dirty="0">
                <a:latin typeface="Calibri"/>
                <a:ea typeface="Calibri"/>
                <a:cs typeface="Calibri"/>
                <a:sym typeface="Calibri"/>
              </a:rPr>
              <a:t>Browsing Product :  A user action that allows them to browse through the available products in the online shop.</a:t>
            </a:r>
            <a:endParaRPr sz="2600" dirty="0">
              <a:latin typeface="Calibri"/>
              <a:ea typeface="Calibri"/>
              <a:cs typeface="Calibri"/>
              <a:sym typeface="Calibri"/>
            </a:endParaRPr>
          </a:p>
          <a:p>
            <a:pPr marL="228600" lvl="0" indent="-205740" algn="just" rtl="0">
              <a:lnSpc>
                <a:spcPct val="90000"/>
              </a:lnSpc>
              <a:spcBef>
                <a:spcPts val="1000"/>
              </a:spcBef>
              <a:spcAft>
                <a:spcPts val="0"/>
              </a:spcAft>
              <a:buClr>
                <a:schemeClr val="dk1"/>
              </a:buClr>
              <a:buSzPct val="100000"/>
              <a:buChar char="●"/>
            </a:pPr>
            <a:r>
              <a:rPr lang="en-US" sz="2600" dirty="0">
                <a:latin typeface="Calibri"/>
                <a:ea typeface="Calibri"/>
                <a:cs typeface="Calibri"/>
                <a:sym typeface="Calibri"/>
              </a:rPr>
              <a:t>Online Shop</a:t>
            </a:r>
            <a:endParaRPr sz="2600" dirty="0"/>
          </a:p>
          <a:p>
            <a:pPr marL="457200" lvl="0" indent="-434340" algn="just" rtl="0">
              <a:lnSpc>
                <a:spcPct val="90000"/>
              </a:lnSpc>
              <a:spcBef>
                <a:spcPts val="1000"/>
              </a:spcBef>
              <a:spcAft>
                <a:spcPts val="0"/>
              </a:spcAft>
              <a:buClr>
                <a:schemeClr val="dk1"/>
              </a:buClr>
              <a:buSzPct val="100000"/>
              <a:buFont typeface="Calibri"/>
              <a:buAutoNum type="arabicPeriod"/>
            </a:pPr>
            <a:r>
              <a:rPr lang="en-US" sz="2600" dirty="0">
                <a:latin typeface="Calibri"/>
                <a:ea typeface="Calibri"/>
                <a:cs typeface="Calibri"/>
                <a:sym typeface="Calibri"/>
              </a:rPr>
              <a:t>Product Catalogue : A database containing all the products available for purchase</a:t>
            </a:r>
            <a:endParaRPr sz="2600" dirty="0"/>
          </a:p>
          <a:p>
            <a:pPr marL="457200" lvl="0" indent="-434340" algn="just" rtl="0">
              <a:lnSpc>
                <a:spcPct val="90000"/>
              </a:lnSpc>
              <a:spcBef>
                <a:spcPts val="1000"/>
              </a:spcBef>
              <a:spcAft>
                <a:spcPts val="0"/>
              </a:spcAft>
              <a:buClr>
                <a:schemeClr val="dk1"/>
              </a:buClr>
              <a:buSzPct val="100000"/>
              <a:buFont typeface="Calibri"/>
              <a:buAutoNum type="arabicPeriod"/>
            </a:pPr>
            <a:r>
              <a:rPr lang="en-US" sz="2600" dirty="0">
                <a:latin typeface="Calibri"/>
                <a:ea typeface="Calibri"/>
                <a:cs typeface="Calibri"/>
                <a:sym typeface="Calibri"/>
              </a:rPr>
              <a:t>Cart : A temporary storage area where customers can keep items they intend to purchase</a:t>
            </a:r>
            <a:endParaRPr sz="2600" dirty="0">
              <a:latin typeface="Calibri"/>
              <a:ea typeface="Calibri"/>
              <a:cs typeface="Calibri"/>
              <a:sym typeface="Calibri"/>
            </a:endParaRPr>
          </a:p>
          <a:p>
            <a:pPr marL="514350" lvl="0" indent="-491490" algn="just" rtl="0">
              <a:lnSpc>
                <a:spcPct val="90000"/>
              </a:lnSpc>
              <a:spcBef>
                <a:spcPts val="1000"/>
              </a:spcBef>
              <a:spcAft>
                <a:spcPts val="0"/>
              </a:spcAft>
              <a:buClr>
                <a:schemeClr val="dk1"/>
              </a:buClr>
              <a:buSzPct val="100000"/>
              <a:buFont typeface="Calibri"/>
              <a:buAutoNum type="arabicPeriod"/>
            </a:pPr>
            <a:r>
              <a:rPr lang="en-US" sz="2600" dirty="0">
                <a:latin typeface="Calibri"/>
                <a:ea typeface="Calibri"/>
                <a:cs typeface="Calibri"/>
                <a:sym typeface="Calibri"/>
              </a:rPr>
              <a:t>Customized Product Request : Buyer can request a product to be customized for there need .</a:t>
            </a:r>
            <a:endParaRPr sz="2600" dirty="0"/>
          </a:p>
          <a:p>
            <a:pPr marL="457200" lvl="0" indent="-434340" algn="just" rtl="0">
              <a:lnSpc>
                <a:spcPct val="90000"/>
              </a:lnSpc>
              <a:spcBef>
                <a:spcPts val="1000"/>
              </a:spcBef>
              <a:spcAft>
                <a:spcPts val="0"/>
              </a:spcAft>
              <a:buClr>
                <a:schemeClr val="dk1"/>
              </a:buClr>
              <a:buSzPct val="100000"/>
              <a:buFont typeface="Calibri"/>
              <a:buAutoNum type="arabicPeriod"/>
            </a:pPr>
            <a:r>
              <a:rPr lang="en-US" sz="2600" dirty="0">
                <a:latin typeface="Calibri"/>
                <a:ea typeface="Calibri"/>
                <a:cs typeface="Calibri"/>
                <a:sym typeface="Calibri"/>
              </a:rPr>
              <a:t>Chat Box : For describing the change they need with the craftsmen</a:t>
            </a:r>
            <a:endParaRPr sz="2600" dirty="0"/>
          </a:p>
          <a:p>
            <a:pPr marL="0" lvl="0" indent="0" algn="l" rtl="0">
              <a:lnSpc>
                <a:spcPct val="90000"/>
              </a:lnSpc>
              <a:spcBef>
                <a:spcPts val="1000"/>
              </a:spcBef>
              <a:spcAft>
                <a:spcPts val="0"/>
              </a:spcAft>
              <a:buClr>
                <a:schemeClr val="dk1"/>
              </a:buClr>
              <a:buSzPct val="100000"/>
              <a:buNone/>
            </a:pPr>
            <a:endParaRPr sz="2600" dirty="0">
              <a:latin typeface="Calibri"/>
              <a:ea typeface="Calibri"/>
              <a:cs typeface="Calibri"/>
              <a:sym typeface="Calibri"/>
            </a:endParaRPr>
          </a:p>
          <a:p>
            <a:pPr marL="457200" lvl="0" indent="-304800" algn="l" rtl="0">
              <a:lnSpc>
                <a:spcPct val="90000"/>
              </a:lnSpc>
              <a:spcBef>
                <a:spcPts val="1000"/>
              </a:spcBef>
              <a:spcAft>
                <a:spcPts val="0"/>
              </a:spcAft>
              <a:buClr>
                <a:schemeClr val="dk1"/>
              </a:buClr>
              <a:buSzPct val="100000"/>
              <a:buFont typeface="Calibri"/>
              <a:buNone/>
            </a:pPr>
            <a:endParaRPr sz="2600" dirty="0">
              <a:latin typeface="Calibri"/>
              <a:ea typeface="Calibri"/>
              <a:cs typeface="Calibri"/>
              <a:sym typeface="Calibri"/>
            </a:endParaRPr>
          </a:p>
          <a:p>
            <a:pPr marL="228600" lvl="0" indent="-50800" algn="l" rtl="0">
              <a:lnSpc>
                <a:spcPct val="90000"/>
              </a:lnSpc>
              <a:spcBef>
                <a:spcPts val="1000"/>
              </a:spcBef>
              <a:spcAft>
                <a:spcPts val="1600"/>
              </a:spcAft>
              <a:buClr>
                <a:schemeClr val="dk1"/>
              </a:buClr>
              <a:buSzPct val="164705"/>
              <a:buNone/>
            </a:pP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body" idx="1"/>
          </p:nvPr>
        </p:nvSpPr>
        <p:spPr>
          <a:xfrm>
            <a:off x="138545" y="277091"/>
            <a:ext cx="11215255" cy="589987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dirty="0">
                <a:latin typeface="Calibri"/>
                <a:ea typeface="Calibri"/>
                <a:cs typeface="Calibri"/>
                <a:sym typeface="Calibri"/>
              </a:rPr>
              <a:t>Payment</a:t>
            </a:r>
            <a:endParaRPr sz="2400" dirty="0"/>
          </a:p>
          <a:p>
            <a:pPr marL="457200" lvl="0" indent="-457200" algn="just" rtl="0">
              <a:lnSpc>
                <a:spcPct val="90000"/>
              </a:lnSpc>
              <a:spcBef>
                <a:spcPts val="1000"/>
              </a:spcBef>
              <a:spcAft>
                <a:spcPts val="0"/>
              </a:spcAft>
              <a:buClr>
                <a:schemeClr val="dk1"/>
              </a:buClr>
              <a:buSzPts val="2400"/>
              <a:buFont typeface="Calibri"/>
              <a:buAutoNum type="arabicPeriod"/>
            </a:pPr>
            <a:r>
              <a:rPr lang="en-US" sz="2400" dirty="0">
                <a:latin typeface="Calibri"/>
                <a:ea typeface="Calibri"/>
                <a:cs typeface="Calibri"/>
                <a:sym typeface="Calibri"/>
              </a:rPr>
              <a:t>Payment Gateway : An interface that allows the online shop to securely process payments from customers.</a:t>
            </a:r>
            <a:endParaRPr sz="2400" dirty="0"/>
          </a:p>
          <a:p>
            <a:pPr marL="457200" lvl="0" indent="-457200" algn="just" rtl="0">
              <a:lnSpc>
                <a:spcPct val="90000"/>
              </a:lnSpc>
              <a:spcBef>
                <a:spcPts val="1000"/>
              </a:spcBef>
              <a:spcAft>
                <a:spcPts val="0"/>
              </a:spcAft>
              <a:buClr>
                <a:schemeClr val="dk1"/>
              </a:buClr>
              <a:buSzPts val="2400"/>
              <a:buFont typeface="Calibri"/>
              <a:buAutoNum type="arabicPeriod"/>
            </a:pPr>
            <a:r>
              <a:rPr lang="en-US" sz="2400" dirty="0">
                <a:latin typeface="Calibri"/>
                <a:ea typeface="Calibri"/>
                <a:cs typeface="Calibri"/>
                <a:sym typeface="Calibri"/>
              </a:rPr>
              <a:t>Payment Processing :  A service that processes payments on behalf of the online shop.</a:t>
            </a:r>
            <a:endParaRPr sz="2400" dirty="0"/>
          </a:p>
          <a:p>
            <a:pPr marL="228600" lvl="0" indent="-228600" algn="just" rtl="0">
              <a:lnSpc>
                <a:spcPct val="90000"/>
              </a:lnSpc>
              <a:spcBef>
                <a:spcPts val="1000"/>
              </a:spcBef>
              <a:spcAft>
                <a:spcPts val="0"/>
              </a:spcAft>
              <a:buClr>
                <a:schemeClr val="dk1"/>
              </a:buClr>
              <a:buSzPts val="2400"/>
              <a:buChar char="●"/>
            </a:pPr>
            <a:r>
              <a:rPr lang="en-US" sz="2400" dirty="0">
                <a:latin typeface="Calibri"/>
                <a:ea typeface="Calibri"/>
                <a:cs typeface="Calibri"/>
                <a:sym typeface="Calibri"/>
              </a:rPr>
              <a:t>Orders</a:t>
            </a:r>
            <a:endParaRPr sz="2400" dirty="0"/>
          </a:p>
          <a:p>
            <a:pPr marL="457200" lvl="0" indent="-457200" algn="just" rtl="0">
              <a:lnSpc>
                <a:spcPct val="90000"/>
              </a:lnSpc>
              <a:spcBef>
                <a:spcPts val="1000"/>
              </a:spcBef>
              <a:spcAft>
                <a:spcPts val="0"/>
              </a:spcAft>
              <a:buClr>
                <a:schemeClr val="dk1"/>
              </a:buClr>
              <a:buSzPts val="2400"/>
              <a:buFont typeface="Calibri"/>
              <a:buAutoNum type="arabicPeriod"/>
            </a:pPr>
            <a:r>
              <a:rPr lang="en-US" sz="2400" dirty="0">
                <a:latin typeface="Calibri"/>
                <a:ea typeface="Calibri"/>
                <a:cs typeface="Calibri"/>
                <a:sym typeface="Calibri"/>
              </a:rPr>
              <a:t>Order Management : A database containing information about all orders placed in the online shop.</a:t>
            </a:r>
            <a:endParaRPr sz="2400" dirty="0"/>
          </a:p>
          <a:p>
            <a:pPr marL="457200" lvl="0" indent="-457200" algn="just" rtl="0">
              <a:lnSpc>
                <a:spcPct val="90000"/>
              </a:lnSpc>
              <a:spcBef>
                <a:spcPts val="1000"/>
              </a:spcBef>
              <a:spcAft>
                <a:spcPts val="0"/>
              </a:spcAft>
              <a:buClr>
                <a:schemeClr val="dk1"/>
              </a:buClr>
              <a:buSzPts val="2400"/>
              <a:buFont typeface="Calibri"/>
              <a:buAutoNum type="arabicPeriod"/>
            </a:pPr>
            <a:r>
              <a:rPr lang="en-US" sz="2400" dirty="0">
                <a:latin typeface="Calibri"/>
                <a:ea typeface="Calibri"/>
                <a:cs typeface="Calibri"/>
                <a:sym typeface="Calibri"/>
              </a:rPr>
              <a:t>Order Status : Status about where order shipped or not.</a:t>
            </a:r>
            <a:endParaRPr sz="2400" dirty="0"/>
          </a:p>
          <a:p>
            <a:pPr marL="228600" lvl="0" indent="-228600" algn="just" rtl="0">
              <a:lnSpc>
                <a:spcPct val="90000"/>
              </a:lnSpc>
              <a:spcBef>
                <a:spcPts val="1000"/>
              </a:spcBef>
              <a:spcAft>
                <a:spcPts val="0"/>
              </a:spcAft>
              <a:buClr>
                <a:schemeClr val="dk1"/>
              </a:buClr>
              <a:buSzPts val="2400"/>
              <a:buChar char="●"/>
            </a:pPr>
            <a:r>
              <a:rPr lang="en-US" sz="2400" dirty="0">
                <a:latin typeface="Calibri"/>
                <a:ea typeface="Calibri"/>
                <a:cs typeface="Calibri"/>
                <a:sym typeface="Calibri"/>
              </a:rPr>
              <a:t>Analytics</a:t>
            </a:r>
            <a:endParaRPr sz="2400" dirty="0"/>
          </a:p>
          <a:p>
            <a:pPr marL="457200" lvl="0" indent="-457200" algn="just" rtl="0">
              <a:lnSpc>
                <a:spcPct val="90000"/>
              </a:lnSpc>
              <a:spcBef>
                <a:spcPts val="1000"/>
              </a:spcBef>
              <a:spcAft>
                <a:spcPts val="0"/>
              </a:spcAft>
              <a:buClr>
                <a:schemeClr val="dk1"/>
              </a:buClr>
              <a:buSzPts val="2400"/>
              <a:buFont typeface="Calibri"/>
              <a:buAutoNum type="arabicPeriod"/>
            </a:pPr>
            <a:r>
              <a:rPr lang="en-US" sz="2400" dirty="0">
                <a:latin typeface="Calibri"/>
                <a:ea typeface="Calibri"/>
                <a:cs typeface="Calibri"/>
                <a:sym typeface="Calibri"/>
              </a:rPr>
              <a:t>Feedback : About the product</a:t>
            </a:r>
            <a:endParaRPr sz="2400" dirty="0"/>
          </a:p>
          <a:p>
            <a:pPr marL="457200" lvl="0" indent="-457200" algn="just" rtl="0">
              <a:lnSpc>
                <a:spcPct val="90000"/>
              </a:lnSpc>
              <a:spcBef>
                <a:spcPts val="1000"/>
              </a:spcBef>
              <a:spcAft>
                <a:spcPts val="1600"/>
              </a:spcAft>
              <a:buClr>
                <a:schemeClr val="dk1"/>
              </a:buClr>
              <a:buSzPts val="2400"/>
              <a:buFont typeface="Calibri"/>
              <a:buAutoNum type="arabicPeriod"/>
            </a:pPr>
            <a:r>
              <a:rPr lang="en-US" sz="2400" dirty="0">
                <a:latin typeface="Calibri"/>
                <a:ea typeface="Calibri"/>
                <a:cs typeface="Calibri"/>
                <a:sym typeface="Calibri"/>
              </a:rPr>
              <a:t>Data Management : Management of all the data in the database.</a:t>
            </a:r>
            <a:endParaRPr sz="2400" dirty="0">
              <a:latin typeface="Calibri"/>
              <a:ea typeface="Calibri"/>
              <a:cs typeface="Calibri"/>
              <a:sym typeface="Calibri"/>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TECHNOLOGY STACK</a:t>
            </a:r>
            <a:endParaRPr/>
          </a:p>
        </p:txBody>
      </p:sp>
      <p:sp>
        <p:nvSpPr>
          <p:cNvPr id="173" name="Google Shape;173;p19"/>
          <p:cNvSpPr txBox="1">
            <a:spLocks noGrp="1"/>
          </p:cNvSpPr>
          <p:nvPr>
            <p:ph type="body" idx="1"/>
          </p:nvPr>
        </p:nvSpPr>
        <p:spPr>
          <a:xfrm>
            <a:off x="852488"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dirty="0">
                <a:latin typeface="Calibri"/>
                <a:ea typeface="Calibri"/>
                <a:cs typeface="Calibri"/>
                <a:sym typeface="Calibri"/>
              </a:rPr>
              <a:t>TOOLS_REQUIRED</a:t>
            </a:r>
            <a:endParaRPr sz="2400" dirty="0"/>
          </a:p>
          <a:p>
            <a:pPr marL="0" lvl="0" indent="0" algn="l" rtl="0">
              <a:lnSpc>
                <a:spcPct val="90000"/>
              </a:lnSpc>
              <a:spcBef>
                <a:spcPts val="1000"/>
              </a:spcBef>
              <a:spcAft>
                <a:spcPts val="0"/>
              </a:spcAft>
              <a:buClr>
                <a:schemeClr val="dk1"/>
              </a:buClr>
              <a:buSzPts val="2800"/>
              <a:buNone/>
            </a:pPr>
            <a:endParaRPr sz="2400" dirty="0"/>
          </a:p>
          <a:p>
            <a:pPr marL="0" lvl="0" indent="0" algn="l" rtl="0">
              <a:lnSpc>
                <a:spcPct val="90000"/>
              </a:lnSpc>
              <a:spcBef>
                <a:spcPts val="1000"/>
              </a:spcBef>
              <a:spcAft>
                <a:spcPts val="0"/>
              </a:spcAft>
              <a:buClr>
                <a:schemeClr val="dk1"/>
              </a:buClr>
              <a:buSzPts val="2400"/>
              <a:buNone/>
            </a:pPr>
            <a:r>
              <a:rPr lang="en-US" sz="2400" dirty="0">
                <a:latin typeface="Calibri"/>
                <a:ea typeface="Calibri"/>
                <a:cs typeface="Calibri"/>
                <a:sym typeface="Calibri"/>
              </a:rPr>
              <a:t>           1. HTML 5.0          	   2. CSS               		  3. REACT.js</a:t>
            </a:r>
            <a:endParaRPr sz="2400" dirty="0"/>
          </a:p>
          <a:p>
            <a:pPr marL="0" lvl="0" indent="0" algn="l" rtl="0">
              <a:lnSpc>
                <a:spcPct val="90000"/>
              </a:lnSpc>
              <a:spcBef>
                <a:spcPts val="1000"/>
              </a:spcBef>
              <a:spcAft>
                <a:spcPts val="0"/>
              </a:spcAft>
              <a:buClr>
                <a:schemeClr val="dk1"/>
              </a:buClr>
              <a:buSzPts val="2800"/>
              <a:buNone/>
            </a:pPr>
            <a:endParaRPr sz="2400" dirty="0"/>
          </a:p>
          <a:p>
            <a:pPr marL="0" lvl="0" indent="0" algn="l" rtl="0">
              <a:lnSpc>
                <a:spcPct val="90000"/>
              </a:lnSpc>
              <a:spcBef>
                <a:spcPts val="1000"/>
              </a:spcBef>
              <a:spcAft>
                <a:spcPts val="0"/>
              </a:spcAft>
              <a:buClr>
                <a:schemeClr val="dk1"/>
              </a:buClr>
              <a:buSzPts val="2800"/>
              <a:buNone/>
            </a:pPr>
            <a:endParaRPr dirty="0"/>
          </a:p>
          <a:p>
            <a:pPr marL="0" lvl="0" indent="0" algn="l" rtl="0">
              <a:lnSpc>
                <a:spcPct val="90000"/>
              </a:lnSpc>
              <a:spcBef>
                <a:spcPts val="1000"/>
              </a:spcBef>
              <a:spcAft>
                <a:spcPts val="0"/>
              </a:spcAft>
              <a:buClr>
                <a:schemeClr val="dk1"/>
              </a:buClr>
              <a:buSzPts val="2800"/>
              <a:buNone/>
            </a:pPr>
            <a:endParaRPr dirty="0"/>
          </a:p>
          <a:p>
            <a:pPr marL="0" lvl="0" indent="0" algn="l" rtl="0">
              <a:lnSpc>
                <a:spcPct val="90000"/>
              </a:lnSpc>
              <a:spcBef>
                <a:spcPts val="1000"/>
              </a:spcBef>
              <a:spcAft>
                <a:spcPts val="0"/>
              </a:spcAft>
              <a:buClr>
                <a:schemeClr val="dk1"/>
              </a:buClr>
              <a:buSzPts val="2800"/>
              <a:buNone/>
            </a:pPr>
            <a:endParaRPr dirty="0"/>
          </a:p>
          <a:p>
            <a:pPr marL="0" lvl="0" indent="0" algn="l" rtl="0">
              <a:lnSpc>
                <a:spcPct val="90000"/>
              </a:lnSpc>
              <a:spcBef>
                <a:spcPts val="1000"/>
              </a:spcBef>
              <a:spcAft>
                <a:spcPts val="0"/>
              </a:spcAft>
              <a:buClr>
                <a:schemeClr val="dk1"/>
              </a:buClr>
              <a:buSzPts val="2800"/>
              <a:buNone/>
            </a:pPr>
            <a:endParaRPr dirty="0"/>
          </a:p>
          <a:p>
            <a:pPr marL="514350" lvl="0" indent="-336550" algn="l" rtl="0">
              <a:lnSpc>
                <a:spcPct val="90000"/>
              </a:lnSpc>
              <a:spcBef>
                <a:spcPts val="1000"/>
              </a:spcBef>
              <a:spcAft>
                <a:spcPts val="0"/>
              </a:spcAft>
              <a:buClr>
                <a:schemeClr val="dk1"/>
              </a:buClr>
              <a:buSzPts val="2800"/>
              <a:buFont typeface="Calibri"/>
              <a:buNone/>
            </a:pPr>
            <a:endParaRPr dirty="0"/>
          </a:p>
          <a:p>
            <a:pPr marL="514350" lvl="0" indent="-336550" algn="l" rtl="0">
              <a:lnSpc>
                <a:spcPct val="90000"/>
              </a:lnSpc>
              <a:spcBef>
                <a:spcPts val="1000"/>
              </a:spcBef>
              <a:spcAft>
                <a:spcPts val="0"/>
              </a:spcAft>
              <a:buClr>
                <a:schemeClr val="dk1"/>
              </a:buClr>
              <a:buSzPts val="2800"/>
              <a:buFont typeface="Calibri"/>
              <a:buNone/>
            </a:pPr>
            <a:endParaRPr dirty="0"/>
          </a:p>
          <a:p>
            <a:pPr marL="514350" lvl="0" indent="-336550" algn="l" rtl="0">
              <a:lnSpc>
                <a:spcPct val="90000"/>
              </a:lnSpc>
              <a:spcBef>
                <a:spcPts val="1000"/>
              </a:spcBef>
              <a:spcAft>
                <a:spcPts val="0"/>
              </a:spcAft>
              <a:buClr>
                <a:schemeClr val="dk1"/>
              </a:buClr>
              <a:buSzPts val="2800"/>
              <a:buFont typeface="Calibri"/>
              <a:buNone/>
            </a:pPr>
            <a:endParaRPr dirty="0"/>
          </a:p>
          <a:p>
            <a:pPr marL="3657600" lvl="8" indent="0" algn="l" rtl="0">
              <a:lnSpc>
                <a:spcPct val="90000"/>
              </a:lnSpc>
              <a:spcBef>
                <a:spcPts val="500"/>
              </a:spcBef>
              <a:spcAft>
                <a:spcPts val="1600"/>
              </a:spcAft>
              <a:buClr>
                <a:schemeClr val="dk1"/>
              </a:buClr>
              <a:buSzPts val="1800"/>
              <a:buNone/>
            </a:pPr>
            <a:endParaRPr dirty="0"/>
          </a:p>
        </p:txBody>
      </p:sp>
      <p:pic>
        <p:nvPicPr>
          <p:cNvPr id="174" name="Google Shape;174;p19" descr="upload_post_object_v2_3694720915"/>
          <p:cNvPicPr preferRelativeResize="0"/>
          <p:nvPr/>
        </p:nvPicPr>
        <p:blipFill rotWithShape="1">
          <a:blip r:embed="rId3">
            <a:alphaModFix/>
          </a:blip>
          <a:srcRect/>
          <a:stretch/>
        </p:blipFill>
        <p:spPr>
          <a:xfrm>
            <a:off x="1176793" y="3717941"/>
            <a:ext cx="2795132" cy="2025633"/>
          </a:xfrm>
          <a:prstGeom prst="rect">
            <a:avLst/>
          </a:prstGeom>
          <a:noFill/>
          <a:ln>
            <a:noFill/>
          </a:ln>
        </p:spPr>
      </p:pic>
      <p:pic>
        <p:nvPicPr>
          <p:cNvPr id="175" name="Google Shape;175;p19" descr="upload_post_object_v2_3691607908"/>
          <p:cNvPicPr preferRelativeResize="0"/>
          <p:nvPr/>
        </p:nvPicPr>
        <p:blipFill rotWithShape="1">
          <a:blip r:embed="rId4">
            <a:alphaModFix/>
          </a:blip>
          <a:srcRect l="6281" t="9656"/>
          <a:stretch/>
        </p:blipFill>
        <p:spPr>
          <a:xfrm>
            <a:off x="3971925" y="3717941"/>
            <a:ext cx="3214688" cy="2175603"/>
          </a:xfrm>
          <a:prstGeom prst="rect">
            <a:avLst/>
          </a:prstGeom>
          <a:noFill/>
          <a:ln>
            <a:noFill/>
          </a:ln>
        </p:spPr>
      </p:pic>
      <p:pic>
        <p:nvPicPr>
          <p:cNvPr id="176" name="Google Shape;176;p19" descr="React – A JavaScript library for building user interfaces"/>
          <p:cNvPicPr preferRelativeResize="0"/>
          <p:nvPr/>
        </p:nvPicPr>
        <p:blipFill rotWithShape="1">
          <a:blip r:embed="rId5">
            <a:alphaModFix/>
          </a:blip>
          <a:srcRect/>
          <a:stretch/>
        </p:blipFill>
        <p:spPr>
          <a:xfrm>
            <a:off x="7701212" y="3981827"/>
            <a:ext cx="2842963" cy="1590297"/>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2C8A-76AD-4412-83CC-3E530748222E}"/>
              </a:ext>
            </a:extLst>
          </p:cNvPr>
          <p:cNvSpPr>
            <a:spLocks noGrp="1"/>
          </p:cNvSpPr>
          <p:nvPr>
            <p:ph type="title"/>
          </p:nvPr>
        </p:nvSpPr>
        <p:spPr>
          <a:xfrm>
            <a:off x="838200" y="307975"/>
            <a:ext cx="10515600" cy="1325700"/>
          </a:xfrm>
        </p:spPr>
        <p:txBody>
          <a:bodyPr/>
          <a:lstStyle/>
          <a:p>
            <a:r>
              <a:rPr lang="en-US" dirty="0"/>
              <a:t>CONTENTS</a:t>
            </a:r>
            <a:endParaRPr lang="en-IN" dirty="0"/>
          </a:p>
        </p:txBody>
      </p:sp>
      <p:graphicFrame>
        <p:nvGraphicFramePr>
          <p:cNvPr id="4" name="Diagram 3">
            <a:extLst>
              <a:ext uri="{FF2B5EF4-FFF2-40B4-BE49-F238E27FC236}">
                <a16:creationId xmlns:a16="http://schemas.microsoft.com/office/drawing/2014/main" id="{1B437176-D6EF-42E8-9D86-6E9539EC2033}"/>
              </a:ext>
            </a:extLst>
          </p:cNvPr>
          <p:cNvGraphicFramePr/>
          <p:nvPr/>
        </p:nvGraphicFramePr>
        <p:xfrm>
          <a:off x="838200" y="1825625"/>
          <a:ext cx="10515600" cy="435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89178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0"/>
          <p:cNvSpPr txBox="1">
            <a:spLocks noGrp="1"/>
          </p:cNvSpPr>
          <p:nvPr>
            <p:ph type="body" idx="1"/>
          </p:nvPr>
        </p:nvSpPr>
        <p:spPr>
          <a:xfrm>
            <a:off x="436983" y="421927"/>
            <a:ext cx="10944528" cy="601414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lang="en-US" sz="2400" dirty="0"/>
          </a:p>
          <a:p>
            <a:pPr marL="0" lvl="0" indent="0" algn="l" rtl="0">
              <a:lnSpc>
                <a:spcPct val="90000"/>
              </a:lnSpc>
              <a:spcBef>
                <a:spcPts val="0"/>
              </a:spcBef>
              <a:spcAft>
                <a:spcPts val="0"/>
              </a:spcAft>
              <a:buClr>
                <a:schemeClr val="dk1"/>
              </a:buClr>
              <a:buSzPts val="2400"/>
              <a:buNone/>
            </a:pPr>
            <a:endParaRPr lang="en-IN" sz="2400" dirty="0"/>
          </a:p>
          <a:p>
            <a:pPr marL="0" lvl="0" indent="0" algn="l" rtl="0">
              <a:lnSpc>
                <a:spcPct val="90000"/>
              </a:lnSpc>
              <a:spcBef>
                <a:spcPts val="0"/>
              </a:spcBef>
              <a:spcAft>
                <a:spcPts val="0"/>
              </a:spcAft>
              <a:buClr>
                <a:schemeClr val="dk1"/>
              </a:buClr>
              <a:buSzPts val="2400"/>
              <a:buNone/>
            </a:pPr>
            <a:endParaRPr lang="en-IN" sz="2400" dirty="0"/>
          </a:p>
          <a:p>
            <a:pPr marL="0" lvl="0" indent="0" algn="l" rtl="0">
              <a:lnSpc>
                <a:spcPct val="90000"/>
              </a:lnSpc>
              <a:spcBef>
                <a:spcPts val="0"/>
              </a:spcBef>
              <a:spcAft>
                <a:spcPts val="0"/>
              </a:spcAft>
              <a:buClr>
                <a:schemeClr val="dk1"/>
              </a:buClr>
              <a:buSzPts val="2400"/>
              <a:buNone/>
            </a:pPr>
            <a:endParaRPr lang="en-IN" sz="2400" dirty="0"/>
          </a:p>
          <a:p>
            <a:pPr marL="0" lvl="0" indent="0" algn="l" rtl="0">
              <a:lnSpc>
                <a:spcPct val="90000"/>
              </a:lnSpc>
              <a:spcBef>
                <a:spcPts val="0"/>
              </a:spcBef>
              <a:spcAft>
                <a:spcPts val="0"/>
              </a:spcAft>
              <a:buClr>
                <a:schemeClr val="dk1"/>
              </a:buClr>
              <a:buSzPts val="2400"/>
              <a:buNone/>
            </a:pPr>
            <a:r>
              <a:rPr lang="en-IN" sz="2400" dirty="0"/>
              <a:t>	</a:t>
            </a:r>
            <a:r>
              <a:rPr lang="en-US" sz="2400" dirty="0">
                <a:latin typeface="Calibri"/>
                <a:ea typeface="Calibri"/>
                <a:cs typeface="Calibri"/>
                <a:sym typeface="Calibri"/>
              </a:rPr>
              <a:t>4. Node.JS					   5. </a:t>
            </a:r>
            <a:r>
              <a:rPr lang="en-US" sz="2400" dirty="0" err="1">
                <a:latin typeface="Calibri"/>
                <a:ea typeface="Calibri"/>
                <a:cs typeface="Calibri"/>
                <a:sym typeface="Calibri"/>
              </a:rPr>
              <a:t>mongoDB</a:t>
            </a:r>
            <a:r>
              <a:rPr lang="en-US" sz="2400" dirty="0">
                <a:latin typeface="Calibri"/>
                <a:ea typeface="Calibri"/>
                <a:cs typeface="Calibri"/>
                <a:sym typeface="Calibri"/>
              </a:rPr>
              <a:t> </a:t>
            </a:r>
            <a:endParaRPr sz="2400" dirty="0"/>
          </a:p>
        </p:txBody>
      </p:sp>
      <p:pic>
        <p:nvPicPr>
          <p:cNvPr id="183" name="Google Shape;183;p20" descr="Top 8 MongoDB GUI Tools to Use in 2023"/>
          <p:cNvPicPr preferRelativeResize="0"/>
          <p:nvPr/>
        </p:nvPicPr>
        <p:blipFill rotWithShape="1">
          <a:blip r:embed="rId3">
            <a:alphaModFix/>
          </a:blip>
          <a:srcRect l="11246" t="10892" r="11180"/>
          <a:stretch/>
        </p:blipFill>
        <p:spPr>
          <a:xfrm>
            <a:off x="6572250" y="2283799"/>
            <a:ext cx="3186113" cy="2962425"/>
          </a:xfrm>
          <a:prstGeom prst="rect">
            <a:avLst/>
          </a:prstGeom>
          <a:noFill/>
          <a:ln>
            <a:noFill/>
          </a:ln>
        </p:spPr>
      </p:pic>
      <p:pic>
        <p:nvPicPr>
          <p:cNvPr id="5" name="Picture 4">
            <a:extLst>
              <a:ext uri="{FF2B5EF4-FFF2-40B4-BE49-F238E27FC236}">
                <a16:creationId xmlns:a16="http://schemas.microsoft.com/office/drawing/2014/main" id="{AE0D0E6D-5969-3B35-56C3-C4DA769CEF7B}"/>
              </a:ext>
            </a:extLst>
          </p:cNvPr>
          <p:cNvPicPr>
            <a:picLocks noChangeAspect="1"/>
          </p:cNvPicPr>
          <p:nvPr/>
        </p:nvPicPr>
        <p:blipFill>
          <a:blip r:embed="rId4"/>
          <a:stretch>
            <a:fillRect/>
          </a:stretch>
        </p:blipFill>
        <p:spPr>
          <a:xfrm>
            <a:off x="1335190" y="2563809"/>
            <a:ext cx="2536724" cy="240240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100000">
              <a:srgbClr val="C5D3ED"/>
            </a:gs>
          </a:gsLst>
          <a:lin ang="5400000" scaled="0"/>
        </a:gradFill>
        <a:effectLst/>
      </p:bgPr>
    </p:bg>
    <p:spTree>
      <p:nvGrpSpPr>
        <p:cNvPr id="1" name="Shape 187"/>
        <p:cNvGrpSpPr/>
        <p:nvPr/>
      </p:nvGrpSpPr>
      <p:grpSpPr>
        <a:xfrm>
          <a:off x="0" y="0"/>
          <a:ext cx="0" cy="0"/>
          <a:chOff x="0" y="0"/>
          <a:chExt cx="0" cy="0"/>
        </a:xfrm>
      </p:grpSpPr>
      <p:sp>
        <p:nvSpPr>
          <p:cNvPr id="188" name="Google Shape;188;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GANTT CHART</a:t>
            </a:r>
            <a:endParaRPr/>
          </a:p>
        </p:txBody>
      </p:sp>
      <p:graphicFrame>
        <p:nvGraphicFramePr>
          <p:cNvPr id="2" name="Chart 1">
            <a:extLst>
              <a:ext uri="{FF2B5EF4-FFF2-40B4-BE49-F238E27FC236}">
                <a16:creationId xmlns:a16="http://schemas.microsoft.com/office/drawing/2014/main" id="{CB382CC1-1A75-F407-45DC-864F45479310}"/>
              </a:ext>
            </a:extLst>
          </p:cNvPr>
          <p:cNvGraphicFramePr/>
          <p:nvPr>
            <p:extLst>
              <p:ext uri="{D42A27DB-BD31-4B8C-83A1-F6EECF244321}">
                <p14:modId xmlns:p14="http://schemas.microsoft.com/office/powerpoint/2010/main" val="253548223"/>
              </p:ext>
            </p:extLst>
          </p:nvPr>
        </p:nvGraphicFramePr>
        <p:xfrm>
          <a:off x="1069145" y="1243013"/>
          <a:ext cx="10284655" cy="536211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2"/>
          <p:cNvSpPr txBox="1">
            <a:spLocks noGrp="1"/>
          </p:cNvSpPr>
          <p:nvPr>
            <p:ph type="ctrTitle"/>
          </p:nvPr>
        </p:nvSpPr>
        <p:spPr>
          <a:xfrm>
            <a:off x="972671" y="1479176"/>
            <a:ext cx="9825318" cy="260873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2F5496"/>
              </a:buClr>
              <a:buSzPts val="6000"/>
              <a:buFont typeface="Calibri"/>
              <a:buNone/>
            </a:pPr>
            <a:r>
              <a:rPr lang="en-US">
                <a:solidFill>
                  <a:srgbClr val="2F5496"/>
                </a:solidFill>
              </a:rPr>
              <a:t>THANK YOU</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PROBLEM STATEMENT</a:t>
            </a:r>
            <a:endParaRPr dirty="0"/>
          </a:p>
        </p:txBody>
      </p:sp>
      <p:sp>
        <p:nvSpPr>
          <p:cNvPr id="78" name="Google Shape;78;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100000"/>
              </a:lnSpc>
              <a:spcBef>
                <a:spcPts val="0"/>
              </a:spcBef>
              <a:spcAft>
                <a:spcPts val="0"/>
              </a:spcAft>
              <a:buClr>
                <a:schemeClr val="dk1"/>
              </a:buClr>
              <a:buSzPts val="2400"/>
              <a:buChar char="●"/>
            </a:pPr>
            <a:r>
              <a:rPr lang="en-US" sz="2400">
                <a:latin typeface="Calibri"/>
                <a:ea typeface="Calibri"/>
                <a:cs typeface="Calibri"/>
                <a:sym typeface="Calibri"/>
              </a:rPr>
              <a:t>Small scale craft makers are not recognized much. Nowdays  most of these makers sell there products through SNS platforms like Instagram , facebook etc . </a:t>
            </a:r>
            <a:endParaRPr/>
          </a:p>
          <a:p>
            <a:pPr marL="228600" lvl="0" indent="-228600" algn="just" rtl="0">
              <a:lnSpc>
                <a:spcPct val="100000"/>
              </a:lnSpc>
              <a:spcBef>
                <a:spcPts val="1000"/>
              </a:spcBef>
              <a:spcAft>
                <a:spcPts val="1600"/>
              </a:spcAft>
              <a:buClr>
                <a:schemeClr val="dk1"/>
              </a:buClr>
              <a:buSzPts val="2400"/>
              <a:buChar char="●"/>
            </a:pPr>
            <a:r>
              <a:rPr lang="en-US" sz="2400">
                <a:latin typeface="Calibri"/>
                <a:ea typeface="Calibri"/>
                <a:cs typeface="Calibri"/>
                <a:sym typeface="Calibri"/>
              </a:rPr>
              <a:t>But here the competition is high , Those at the top with more followers and sponsers get more reach on these platforms but other’s works are not recognized much and it is a waste of time and money for them.</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PROJECT SCOPE</a:t>
            </a:r>
            <a:endParaRPr dirty="0"/>
          </a:p>
        </p:txBody>
      </p:sp>
      <p:sp>
        <p:nvSpPr>
          <p:cNvPr id="84" name="Google Shape;84;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just" rtl="0">
              <a:lnSpc>
                <a:spcPct val="90000"/>
              </a:lnSpc>
              <a:spcBef>
                <a:spcPts val="0"/>
              </a:spcBef>
              <a:spcAft>
                <a:spcPts val="0"/>
              </a:spcAft>
              <a:buClr>
                <a:schemeClr val="dk1"/>
              </a:buClr>
              <a:buSzPct val="100000"/>
              <a:buChar char="●"/>
            </a:pPr>
            <a:r>
              <a:rPr lang="en-US" sz="2400" dirty="0">
                <a:latin typeface="Calibri"/>
                <a:ea typeface="Calibri"/>
                <a:cs typeface="Calibri"/>
                <a:sym typeface="Calibri"/>
              </a:rPr>
              <a:t> </a:t>
            </a:r>
            <a:r>
              <a:rPr lang="en-US" sz="2600" dirty="0">
                <a:latin typeface="Calibri"/>
                <a:ea typeface="Calibri"/>
                <a:cs typeface="Calibri"/>
                <a:sym typeface="Calibri"/>
              </a:rPr>
              <a:t>To provide a platform for small scale craft makers to sell their products and create a  convenient and easy to use application for users.</a:t>
            </a:r>
            <a:endParaRPr sz="2600" dirty="0"/>
          </a:p>
          <a:p>
            <a:pPr marL="228600" lvl="0" indent="-228600" algn="just" rtl="0">
              <a:lnSpc>
                <a:spcPct val="90000"/>
              </a:lnSpc>
              <a:spcBef>
                <a:spcPts val="1000"/>
              </a:spcBef>
              <a:spcAft>
                <a:spcPts val="0"/>
              </a:spcAft>
              <a:buClr>
                <a:schemeClr val="dk1"/>
              </a:buClr>
              <a:buSzPct val="100000"/>
              <a:buChar char="●"/>
            </a:pPr>
            <a:r>
              <a:rPr lang="en-US" sz="2600" dirty="0">
                <a:latin typeface="Calibri"/>
                <a:ea typeface="Calibri"/>
                <a:cs typeface="Calibri"/>
                <a:sym typeface="Calibri"/>
              </a:rPr>
              <a:t>The Application will be able to perform the following operations:</a:t>
            </a:r>
            <a:endParaRPr sz="2600" dirty="0"/>
          </a:p>
          <a:p>
            <a:pPr marL="457200" lvl="0" indent="-457200" algn="just" rtl="0">
              <a:lnSpc>
                <a:spcPct val="90000"/>
              </a:lnSpc>
              <a:spcBef>
                <a:spcPts val="1000"/>
              </a:spcBef>
              <a:spcAft>
                <a:spcPts val="0"/>
              </a:spcAft>
              <a:buClr>
                <a:schemeClr val="dk1"/>
              </a:buClr>
              <a:buSzPct val="100000"/>
              <a:buFont typeface="Calibri"/>
              <a:buAutoNum type="arabicPeriod"/>
            </a:pPr>
            <a:r>
              <a:rPr lang="en-US" sz="2600" dirty="0">
                <a:latin typeface="Calibri"/>
                <a:ea typeface="Calibri"/>
                <a:cs typeface="Calibri"/>
                <a:sym typeface="Calibri"/>
              </a:rPr>
              <a:t>Add and Delete products: This feature allows seller to add and delete products based on the availability of product.</a:t>
            </a:r>
            <a:endParaRPr sz="2600" dirty="0"/>
          </a:p>
          <a:p>
            <a:pPr marL="457200" lvl="0" indent="-457200" algn="just" rtl="0">
              <a:lnSpc>
                <a:spcPct val="90000"/>
              </a:lnSpc>
              <a:spcBef>
                <a:spcPts val="1000"/>
              </a:spcBef>
              <a:spcAft>
                <a:spcPts val="0"/>
              </a:spcAft>
              <a:buClr>
                <a:schemeClr val="dk1"/>
              </a:buClr>
              <a:buSzPct val="100000"/>
              <a:buFont typeface="Calibri"/>
              <a:buAutoNum type="arabicPeriod"/>
            </a:pPr>
            <a:r>
              <a:rPr lang="en-US" sz="2600" dirty="0">
                <a:latin typeface="Calibri"/>
                <a:ea typeface="Calibri"/>
                <a:cs typeface="Calibri"/>
                <a:sym typeface="Calibri"/>
              </a:rPr>
              <a:t>Review Products: This feature allows buyers to share their opinion about the product they bought.</a:t>
            </a:r>
            <a:endParaRPr sz="2600" dirty="0"/>
          </a:p>
          <a:p>
            <a:pPr marL="457200" lvl="0" indent="-457200" algn="just" rtl="0">
              <a:lnSpc>
                <a:spcPct val="90000"/>
              </a:lnSpc>
              <a:spcBef>
                <a:spcPts val="1000"/>
              </a:spcBef>
              <a:spcAft>
                <a:spcPts val="0"/>
              </a:spcAft>
              <a:buClr>
                <a:schemeClr val="dk1"/>
              </a:buClr>
              <a:buSzPct val="100000"/>
              <a:buFont typeface="Calibri"/>
              <a:buAutoNum type="arabicPeriod"/>
            </a:pPr>
            <a:r>
              <a:rPr lang="en-US" sz="2600" dirty="0">
                <a:latin typeface="Calibri"/>
                <a:ea typeface="Calibri"/>
                <a:cs typeface="Calibri"/>
                <a:sym typeface="Calibri"/>
              </a:rPr>
              <a:t>Payment And Refund: This feature allows the buyer to pay. If the buyer cancels the order the amount is refunded to them, For customized product the buyer have to pay an advance amount and if they cancel the order no refund is given.</a:t>
            </a:r>
            <a:endParaRPr sz="2600" dirty="0"/>
          </a:p>
          <a:p>
            <a:pPr marL="457200" lvl="0" indent="-457200" algn="just" rtl="0">
              <a:lnSpc>
                <a:spcPct val="90000"/>
              </a:lnSpc>
              <a:spcBef>
                <a:spcPts val="1000"/>
              </a:spcBef>
              <a:spcAft>
                <a:spcPts val="0"/>
              </a:spcAft>
              <a:buClr>
                <a:schemeClr val="dk1"/>
              </a:buClr>
              <a:buSzPct val="100000"/>
              <a:buFont typeface="Calibri"/>
              <a:buAutoNum type="arabicPeriod"/>
            </a:pPr>
            <a:r>
              <a:rPr lang="en-US" sz="2600" dirty="0">
                <a:latin typeface="Calibri"/>
                <a:ea typeface="Calibri"/>
                <a:cs typeface="Calibri"/>
                <a:sym typeface="Calibri"/>
              </a:rPr>
              <a:t>Customized Products: This feature allows the buyer to ask for customized product. A feature for chatting with seller is also provided in the case of customized product.</a:t>
            </a:r>
            <a:endParaRPr sz="2600" dirty="0"/>
          </a:p>
          <a:p>
            <a:pPr marL="0" lvl="0" indent="0" algn="l" rtl="0">
              <a:lnSpc>
                <a:spcPct val="90000"/>
              </a:lnSpc>
              <a:spcBef>
                <a:spcPts val="1000"/>
              </a:spcBef>
              <a:spcAft>
                <a:spcPts val="0"/>
              </a:spcAft>
              <a:buClr>
                <a:schemeClr val="dk1"/>
              </a:buClr>
              <a:buSzPct val="100000"/>
              <a:buNone/>
            </a:pPr>
            <a:endParaRPr sz="2600" dirty="0">
              <a:latin typeface="Calibri"/>
              <a:ea typeface="Calibri"/>
              <a:cs typeface="Calibri"/>
              <a:sym typeface="Calibri"/>
            </a:endParaRPr>
          </a:p>
          <a:p>
            <a:pPr marL="228600" lvl="0" indent="-64135" algn="l" rtl="0">
              <a:lnSpc>
                <a:spcPct val="90000"/>
              </a:lnSpc>
              <a:spcBef>
                <a:spcPts val="1000"/>
              </a:spcBef>
              <a:spcAft>
                <a:spcPts val="1600"/>
              </a:spcAft>
              <a:buClr>
                <a:schemeClr val="dk1"/>
              </a:buClr>
              <a:buSzPct val="164705"/>
              <a:buNone/>
            </a:pP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4"/>
          <p:cNvSpPr txBox="1">
            <a:spLocks noGrp="1"/>
          </p:cNvSpPr>
          <p:nvPr>
            <p:ph type="ctrTitle"/>
          </p:nvPr>
        </p:nvSpPr>
        <p:spPr>
          <a:xfrm>
            <a:off x="1524000" y="1041400"/>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400"/>
              <a:buFont typeface="Calibri"/>
              <a:buNone/>
            </a:pPr>
            <a:r>
              <a:rPr lang="en-US" sz="4400"/>
              <a:t>REQUIREMENT</a:t>
            </a:r>
            <a:r>
              <a:rPr lang="en-US"/>
              <a:t> </a:t>
            </a:r>
            <a:r>
              <a:rPr lang="en-US" sz="4400"/>
              <a:t>ANALYSIS</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5"/>
          <p:cNvSpPr txBox="1">
            <a:spLocks noGrp="1"/>
          </p:cNvSpPr>
          <p:nvPr>
            <p:ph type="body" idx="1"/>
          </p:nvPr>
        </p:nvSpPr>
        <p:spPr>
          <a:xfrm>
            <a:off x="537882" y="376518"/>
            <a:ext cx="10815918" cy="5876363"/>
          </a:xfrm>
          <a:prstGeom prst="rect">
            <a:avLst/>
          </a:prstGeom>
          <a:noFill/>
          <a:ln>
            <a:noFill/>
          </a:ln>
        </p:spPr>
        <p:txBody>
          <a:bodyPr spcFirstLastPara="1" wrap="square" lIns="91425" tIns="45700" rIns="91425" bIns="45700" anchor="t" anchorCtr="0">
            <a:normAutofit lnSpcReduction="10000"/>
          </a:bodyPr>
          <a:lstStyle/>
          <a:p>
            <a:pPr marL="228600" lvl="0" indent="-215265" algn="l" rtl="0">
              <a:lnSpc>
                <a:spcPct val="90000"/>
              </a:lnSpc>
              <a:spcBef>
                <a:spcPts val="0"/>
              </a:spcBef>
              <a:spcAft>
                <a:spcPts val="0"/>
              </a:spcAft>
              <a:buClr>
                <a:schemeClr val="dk1"/>
              </a:buClr>
              <a:buSzPct val="164705"/>
              <a:buFont typeface="Noto Sans Symbols"/>
              <a:buChar char="❑"/>
            </a:pPr>
            <a:r>
              <a:rPr lang="en-US" sz="3200" dirty="0">
                <a:latin typeface="Calibri"/>
                <a:ea typeface="Calibri"/>
                <a:cs typeface="Calibri"/>
                <a:sym typeface="Calibri"/>
              </a:rPr>
              <a:t>DATA COLLECTION</a:t>
            </a:r>
            <a:endParaRPr sz="3200" dirty="0"/>
          </a:p>
          <a:p>
            <a:pPr marL="228600" lvl="0" indent="-215265" algn="l" rtl="0">
              <a:lnSpc>
                <a:spcPct val="90000"/>
              </a:lnSpc>
              <a:spcBef>
                <a:spcPts val="1000"/>
              </a:spcBef>
              <a:spcAft>
                <a:spcPts val="0"/>
              </a:spcAft>
              <a:buClr>
                <a:schemeClr val="dk1"/>
              </a:buClr>
              <a:buSzPct val="100000"/>
              <a:buChar char="●"/>
            </a:pPr>
            <a:r>
              <a:rPr lang="en-US" sz="2400" dirty="0">
                <a:latin typeface="Calibri"/>
                <a:ea typeface="Calibri"/>
                <a:cs typeface="Calibri"/>
                <a:sym typeface="Calibri"/>
              </a:rPr>
              <a:t>The data was collected through</a:t>
            </a:r>
            <a:r>
              <a:rPr lang="en-US" sz="2800" dirty="0">
                <a:latin typeface="Calibri"/>
                <a:ea typeface="Calibri"/>
                <a:cs typeface="Calibri"/>
                <a:sym typeface="Calibri"/>
              </a:rPr>
              <a:t>:</a:t>
            </a:r>
            <a:endParaRPr dirty="0"/>
          </a:p>
          <a:p>
            <a:pPr marL="457200" lvl="0" indent="-443865" algn="just" rtl="0">
              <a:lnSpc>
                <a:spcPct val="90000"/>
              </a:lnSpc>
              <a:spcBef>
                <a:spcPts val="1000"/>
              </a:spcBef>
              <a:spcAft>
                <a:spcPts val="0"/>
              </a:spcAft>
              <a:buClr>
                <a:schemeClr val="dk1"/>
              </a:buClr>
              <a:buSzPct val="100000"/>
              <a:buFont typeface="Calibri"/>
              <a:buAutoNum type="arabicPeriod"/>
            </a:pPr>
            <a:r>
              <a:rPr lang="en-US" sz="2400" dirty="0">
                <a:latin typeface="Calibri"/>
                <a:ea typeface="Calibri"/>
                <a:cs typeface="Calibri"/>
                <a:sym typeface="Calibri"/>
              </a:rPr>
              <a:t>Surveys: Conducts surveys with small scale craft makers to gather their feedback and insights.</a:t>
            </a:r>
            <a:endParaRPr sz="2400" dirty="0"/>
          </a:p>
          <a:p>
            <a:pPr marL="457200" lvl="0" indent="-443865" algn="just" rtl="0">
              <a:lnSpc>
                <a:spcPct val="90000"/>
              </a:lnSpc>
              <a:spcBef>
                <a:spcPts val="1000"/>
              </a:spcBef>
              <a:spcAft>
                <a:spcPts val="0"/>
              </a:spcAft>
              <a:buClr>
                <a:schemeClr val="dk1"/>
              </a:buClr>
              <a:buSzPct val="100000"/>
              <a:buFont typeface="Calibri"/>
              <a:buAutoNum type="arabicPeriod"/>
            </a:pPr>
            <a:r>
              <a:rPr lang="en-US" sz="2400" dirty="0">
                <a:latin typeface="Calibri"/>
                <a:ea typeface="Calibri"/>
                <a:cs typeface="Calibri"/>
                <a:sym typeface="Calibri"/>
              </a:rPr>
              <a:t>Social Media Listening: Monitor social media platforms , forums and online communities related to crafts to understand the challenges discussed by small scale craft makers.</a:t>
            </a:r>
            <a:endParaRPr sz="2400" dirty="0"/>
          </a:p>
          <a:p>
            <a:pPr marL="228600" lvl="0" indent="-215265" algn="just" rtl="0">
              <a:lnSpc>
                <a:spcPct val="90000"/>
              </a:lnSpc>
              <a:spcBef>
                <a:spcPts val="1000"/>
              </a:spcBef>
              <a:spcAft>
                <a:spcPts val="0"/>
              </a:spcAft>
              <a:buClr>
                <a:schemeClr val="dk1"/>
              </a:buClr>
              <a:buSzPct val="100000"/>
              <a:buChar char="●"/>
            </a:pPr>
            <a:r>
              <a:rPr lang="en-US" sz="2400" dirty="0">
                <a:latin typeface="Calibri"/>
                <a:ea typeface="Calibri"/>
                <a:cs typeface="Calibri"/>
                <a:sym typeface="Calibri"/>
              </a:rPr>
              <a:t>The data was collected from:</a:t>
            </a:r>
            <a:endParaRPr sz="2400" dirty="0"/>
          </a:p>
          <a:p>
            <a:pPr marL="457200" lvl="0" indent="-443865" algn="just" rtl="0">
              <a:lnSpc>
                <a:spcPct val="90000"/>
              </a:lnSpc>
              <a:spcBef>
                <a:spcPts val="1000"/>
              </a:spcBef>
              <a:spcAft>
                <a:spcPts val="0"/>
              </a:spcAft>
              <a:buClr>
                <a:schemeClr val="dk1"/>
              </a:buClr>
              <a:buSzPct val="100000"/>
              <a:buFont typeface="Calibri"/>
              <a:buAutoNum type="arabicPeriod"/>
            </a:pPr>
            <a:r>
              <a:rPr lang="en-US" sz="2400" dirty="0">
                <a:latin typeface="Calibri"/>
                <a:ea typeface="Calibri"/>
                <a:cs typeface="Calibri"/>
                <a:sym typeface="Calibri"/>
              </a:rPr>
              <a:t>Small scale craft makers themselves: We contacted small scale craft makers in our friend circle and identified the issues they face.</a:t>
            </a:r>
            <a:endParaRPr sz="2400" dirty="0"/>
          </a:p>
          <a:p>
            <a:pPr marL="457200" lvl="0" indent="-443865" algn="just" rtl="0">
              <a:lnSpc>
                <a:spcPct val="90000"/>
              </a:lnSpc>
              <a:spcBef>
                <a:spcPts val="1000"/>
              </a:spcBef>
              <a:spcAft>
                <a:spcPts val="0"/>
              </a:spcAft>
              <a:buClr>
                <a:schemeClr val="dk1"/>
              </a:buClr>
              <a:buSzPct val="100000"/>
              <a:buFont typeface="Calibri"/>
              <a:buAutoNum type="arabicPeriod"/>
            </a:pPr>
            <a:r>
              <a:rPr lang="en-US" sz="2400" dirty="0">
                <a:latin typeface="Calibri"/>
                <a:ea typeface="Calibri"/>
                <a:cs typeface="Calibri"/>
                <a:sym typeface="Calibri"/>
              </a:rPr>
              <a:t>Academics and Researchers: Academics and researchers in fields such as arts and crafts, design, cultural studies, economics, and sustainability identify problems related to small scale craft makers through their research and studies.</a:t>
            </a:r>
            <a:endParaRPr sz="2400" dirty="0"/>
          </a:p>
          <a:p>
            <a:pPr marL="457200" lvl="0" indent="-443865" algn="just" rtl="0">
              <a:lnSpc>
                <a:spcPct val="90000"/>
              </a:lnSpc>
              <a:spcBef>
                <a:spcPts val="1000"/>
              </a:spcBef>
              <a:spcAft>
                <a:spcPts val="0"/>
              </a:spcAft>
              <a:buClr>
                <a:schemeClr val="dk1"/>
              </a:buClr>
              <a:buSzPct val="100000"/>
              <a:buFont typeface="Calibri"/>
              <a:buAutoNum type="arabicPeriod"/>
            </a:pPr>
            <a:r>
              <a:rPr lang="en-US" sz="2400" dirty="0">
                <a:latin typeface="Calibri"/>
                <a:ea typeface="Calibri"/>
                <a:cs typeface="Calibri"/>
                <a:sym typeface="Calibri"/>
              </a:rPr>
              <a:t>Local Communities and Consumers: Consumers who appreciate handmade products and support small scale craft makers may identify problems related to accessibility, affordability, and availability of craft products. </a:t>
            </a:r>
            <a:endParaRPr sz="2400" dirty="0"/>
          </a:p>
          <a:p>
            <a:pPr marL="0" lvl="0" indent="0" algn="l" rtl="0">
              <a:lnSpc>
                <a:spcPct val="90000"/>
              </a:lnSpc>
              <a:spcBef>
                <a:spcPts val="1000"/>
              </a:spcBef>
              <a:spcAft>
                <a:spcPts val="1600"/>
              </a:spcAft>
              <a:buClr>
                <a:schemeClr val="dk1"/>
              </a:buClr>
              <a:buSzPct val="164705"/>
              <a:buNone/>
            </a:pPr>
            <a:endParaRPr dirty="0">
              <a:latin typeface="Calibri"/>
              <a:ea typeface="Calibri"/>
              <a:cs typeface="Calibri"/>
              <a:sym typeface="Calibri"/>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6"/>
          <p:cNvSpPr txBox="1">
            <a:spLocks noGrp="1"/>
          </p:cNvSpPr>
          <p:nvPr>
            <p:ph type="body" idx="1"/>
          </p:nvPr>
        </p:nvSpPr>
        <p:spPr>
          <a:xfrm>
            <a:off x="416859" y="268942"/>
            <a:ext cx="10936941" cy="5908022"/>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Font typeface="Noto Sans Symbols"/>
              <a:buChar char="❑"/>
            </a:pPr>
            <a:r>
              <a:rPr lang="en-US" sz="3200" dirty="0">
                <a:latin typeface="Calibri"/>
                <a:ea typeface="Calibri"/>
                <a:cs typeface="Calibri"/>
                <a:sym typeface="Calibri"/>
              </a:rPr>
              <a:t>FUNCTIONAL REQUIREMENTS</a:t>
            </a:r>
            <a:endParaRPr sz="3200" dirty="0"/>
          </a:p>
          <a:p>
            <a:pPr marL="228600" lvl="0" indent="-228600" algn="l" rtl="0">
              <a:lnSpc>
                <a:spcPct val="90000"/>
              </a:lnSpc>
              <a:spcBef>
                <a:spcPts val="1000"/>
              </a:spcBef>
              <a:spcAft>
                <a:spcPts val="0"/>
              </a:spcAft>
              <a:buClr>
                <a:schemeClr val="dk1"/>
              </a:buClr>
              <a:buSzPts val="2400"/>
              <a:buChar char="●"/>
            </a:pPr>
            <a:r>
              <a:rPr lang="en-US" sz="2400" dirty="0">
                <a:latin typeface="Calibri"/>
                <a:ea typeface="Calibri"/>
                <a:cs typeface="Calibri"/>
                <a:sym typeface="Calibri"/>
              </a:rPr>
              <a:t>Hardware Requirements</a:t>
            </a:r>
            <a:endParaRPr dirty="0"/>
          </a:p>
          <a:p>
            <a:pPr marL="0" lvl="0" indent="0" algn="l" rtl="0">
              <a:lnSpc>
                <a:spcPct val="90000"/>
              </a:lnSpc>
              <a:spcBef>
                <a:spcPts val="1000"/>
              </a:spcBef>
              <a:spcAft>
                <a:spcPts val="0"/>
              </a:spcAft>
              <a:buClr>
                <a:schemeClr val="dk1"/>
              </a:buClr>
              <a:buSzPts val="2400"/>
              <a:buNone/>
            </a:pPr>
            <a:r>
              <a:rPr lang="en-US" sz="2400" dirty="0">
                <a:latin typeface="Calibri"/>
                <a:ea typeface="Calibri"/>
                <a:cs typeface="Calibri"/>
                <a:sym typeface="Calibri"/>
              </a:rPr>
              <a:t>        RAM:4GB and above</a:t>
            </a:r>
            <a:endParaRPr dirty="0"/>
          </a:p>
          <a:p>
            <a:pPr marL="0" lvl="0" indent="0" algn="l" rtl="0">
              <a:lnSpc>
                <a:spcPct val="90000"/>
              </a:lnSpc>
              <a:spcBef>
                <a:spcPts val="1000"/>
              </a:spcBef>
              <a:spcAft>
                <a:spcPts val="0"/>
              </a:spcAft>
              <a:buClr>
                <a:schemeClr val="dk1"/>
              </a:buClr>
              <a:buSzPts val="2400"/>
              <a:buNone/>
            </a:pPr>
            <a:r>
              <a:rPr lang="en-US" sz="2400" dirty="0">
                <a:latin typeface="Calibri"/>
                <a:ea typeface="Calibri"/>
                <a:cs typeface="Calibri"/>
                <a:sym typeface="Calibri"/>
              </a:rPr>
              <a:t>        Processor: Pentium Processor and above</a:t>
            </a:r>
            <a:endParaRPr dirty="0"/>
          </a:p>
          <a:p>
            <a:pPr marL="228600" lvl="0" indent="-228600" algn="l" rtl="0">
              <a:lnSpc>
                <a:spcPct val="90000"/>
              </a:lnSpc>
              <a:spcBef>
                <a:spcPts val="1000"/>
              </a:spcBef>
              <a:spcAft>
                <a:spcPts val="0"/>
              </a:spcAft>
              <a:buClr>
                <a:schemeClr val="dk1"/>
              </a:buClr>
              <a:buSzPts val="2400"/>
              <a:buChar char="●"/>
            </a:pPr>
            <a:r>
              <a:rPr lang="en-US" sz="2400" dirty="0">
                <a:latin typeface="Calibri"/>
                <a:ea typeface="Calibri"/>
                <a:cs typeface="Calibri"/>
                <a:sym typeface="Calibri"/>
              </a:rPr>
              <a:t>Software Requirements</a:t>
            </a:r>
            <a:endParaRPr dirty="0"/>
          </a:p>
          <a:p>
            <a:pPr marL="0" lvl="0" indent="0" algn="l" rtl="0">
              <a:lnSpc>
                <a:spcPct val="90000"/>
              </a:lnSpc>
              <a:spcBef>
                <a:spcPts val="1000"/>
              </a:spcBef>
              <a:spcAft>
                <a:spcPts val="0"/>
              </a:spcAft>
              <a:buClr>
                <a:schemeClr val="dk1"/>
              </a:buClr>
              <a:buSzPts val="2400"/>
              <a:buNone/>
            </a:pPr>
            <a:r>
              <a:rPr lang="en-US" sz="2400" dirty="0">
                <a:latin typeface="Calibri"/>
                <a:ea typeface="Calibri"/>
                <a:cs typeface="Calibri"/>
                <a:sym typeface="Calibri"/>
              </a:rPr>
              <a:t>         Front end: HTML 5.0,CSS,React.js</a:t>
            </a:r>
            <a:endParaRPr dirty="0"/>
          </a:p>
          <a:p>
            <a:pPr marL="0" lvl="0" indent="0" algn="l" rtl="0">
              <a:lnSpc>
                <a:spcPct val="90000"/>
              </a:lnSpc>
              <a:spcBef>
                <a:spcPts val="1000"/>
              </a:spcBef>
              <a:spcAft>
                <a:spcPts val="0"/>
              </a:spcAft>
              <a:buClr>
                <a:schemeClr val="dk1"/>
              </a:buClr>
              <a:buSzPts val="2400"/>
              <a:buNone/>
            </a:pPr>
            <a:r>
              <a:rPr lang="en-US" sz="2400" dirty="0">
                <a:latin typeface="Calibri"/>
                <a:ea typeface="Calibri"/>
                <a:cs typeface="Calibri"/>
                <a:sym typeface="Calibri"/>
              </a:rPr>
              <a:t>         Back end : node.js , MongoDB</a:t>
            </a:r>
            <a:endParaRPr dirty="0"/>
          </a:p>
          <a:p>
            <a:pPr marL="228600" lvl="0" indent="-228600" algn="just" rtl="0">
              <a:lnSpc>
                <a:spcPct val="90000"/>
              </a:lnSpc>
              <a:spcBef>
                <a:spcPts val="1000"/>
              </a:spcBef>
              <a:spcAft>
                <a:spcPts val="0"/>
              </a:spcAft>
              <a:buClr>
                <a:schemeClr val="dk1"/>
              </a:buClr>
              <a:buSzPts val="2400"/>
              <a:buChar char="●"/>
            </a:pPr>
            <a:r>
              <a:rPr lang="en-US" sz="2400" dirty="0">
                <a:latin typeface="Calibri"/>
                <a:ea typeface="Calibri"/>
                <a:cs typeface="Calibri"/>
                <a:sym typeface="Calibri"/>
              </a:rPr>
              <a:t>User registration and login: The website should allow users to create accounts and login securely.</a:t>
            </a:r>
            <a:endParaRPr dirty="0"/>
          </a:p>
          <a:p>
            <a:pPr marL="228600" lvl="0" indent="-228600" algn="just" rtl="0">
              <a:lnSpc>
                <a:spcPct val="90000"/>
              </a:lnSpc>
              <a:spcBef>
                <a:spcPts val="1000"/>
              </a:spcBef>
              <a:spcAft>
                <a:spcPts val="0"/>
              </a:spcAft>
              <a:buClr>
                <a:schemeClr val="dk1"/>
              </a:buClr>
              <a:buSzPts val="2400"/>
              <a:buChar char="●"/>
            </a:pPr>
            <a:r>
              <a:rPr lang="en-US" sz="2400" dirty="0">
                <a:latin typeface="Calibri"/>
                <a:ea typeface="Calibri"/>
                <a:cs typeface="Calibri"/>
                <a:sym typeface="Calibri"/>
              </a:rPr>
              <a:t>Search and filtering: Buyers should be able to search for products using keywords and filter by various criteria such as price range, product category, brand, and other relevant attributes</a:t>
            </a:r>
            <a:endParaRPr dirty="0"/>
          </a:p>
          <a:p>
            <a:pPr marL="228600" lvl="0" indent="-228600" algn="just" rtl="0">
              <a:lnSpc>
                <a:spcPct val="90000"/>
              </a:lnSpc>
              <a:spcBef>
                <a:spcPts val="1000"/>
              </a:spcBef>
              <a:spcAft>
                <a:spcPts val="0"/>
              </a:spcAft>
              <a:buClr>
                <a:schemeClr val="dk1"/>
              </a:buClr>
              <a:buSzPts val="2400"/>
              <a:buChar char="●"/>
            </a:pPr>
            <a:r>
              <a:rPr lang="en-US" sz="2400" dirty="0">
                <a:latin typeface="Calibri"/>
                <a:ea typeface="Calibri"/>
                <a:cs typeface="Calibri"/>
                <a:sym typeface="Calibri"/>
              </a:rPr>
              <a:t>Product catalog: The platform should have a catalog of products that sellers can list and buyers can search and browse. The catalog should have details such as product descriptions, images, price, and stock availability</a:t>
            </a:r>
            <a:endParaRPr sz="2400" dirty="0">
              <a:latin typeface="Calibri"/>
              <a:ea typeface="Calibri"/>
              <a:cs typeface="Calibri"/>
              <a:sym typeface="Calibri"/>
            </a:endParaRPr>
          </a:p>
          <a:p>
            <a:pPr marL="0" lvl="0" indent="0" algn="l" rtl="0">
              <a:lnSpc>
                <a:spcPct val="90000"/>
              </a:lnSpc>
              <a:spcBef>
                <a:spcPts val="1000"/>
              </a:spcBef>
              <a:spcAft>
                <a:spcPts val="0"/>
              </a:spcAft>
              <a:buClr>
                <a:schemeClr val="dk1"/>
              </a:buClr>
              <a:buSzPts val="2000"/>
              <a:buNone/>
            </a:pPr>
            <a:endParaRPr sz="2000" dirty="0"/>
          </a:p>
          <a:p>
            <a:pPr marL="0" lvl="0" indent="0" algn="l" rtl="0">
              <a:lnSpc>
                <a:spcPct val="90000"/>
              </a:lnSpc>
              <a:spcBef>
                <a:spcPts val="1000"/>
              </a:spcBef>
              <a:spcAft>
                <a:spcPts val="1600"/>
              </a:spcAft>
              <a:buClr>
                <a:schemeClr val="dk1"/>
              </a:buClr>
              <a:buSzPts val="2800"/>
              <a:buNone/>
            </a:pP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7"/>
          <p:cNvSpPr txBox="1">
            <a:spLocks noGrp="1"/>
          </p:cNvSpPr>
          <p:nvPr>
            <p:ph type="body" idx="1"/>
          </p:nvPr>
        </p:nvSpPr>
        <p:spPr>
          <a:xfrm>
            <a:off x="607359" y="495159"/>
            <a:ext cx="10977282" cy="5867681"/>
          </a:xfrm>
          <a:prstGeom prst="rect">
            <a:avLst/>
          </a:prstGeom>
          <a:noFill/>
          <a:ln>
            <a:noFill/>
          </a:ln>
        </p:spPr>
        <p:txBody>
          <a:bodyPr spcFirstLastPara="1" wrap="square" lIns="91425" tIns="45700" rIns="91425" bIns="45700" anchor="t" anchorCtr="0">
            <a:normAutofit/>
          </a:bodyPr>
          <a:lstStyle/>
          <a:p>
            <a:pPr marL="228600" lvl="0" indent="-217170" algn="just" rtl="0">
              <a:lnSpc>
                <a:spcPct val="90000"/>
              </a:lnSpc>
              <a:spcBef>
                <a:spcPts val="0"/>
              </a:spcBef>
              <a:spcAft>
                <a:spcPts val="0"/>
              </a:spcAft>
              <a:buClr>
                <a:schemeClr val="dk1"/>
              </a:buClr>
              <a:buSzPct val="100000"/>
              <a:buChar char="●"/>
            </a:pPr>
            <a:r>
              <a:rPr lang="en-US" sz="2400" dirty="0">
                <a:latin typeface="Calibri"/>
                <a:ea typeface="Calibri"/>
                <a:cs typeface="Calibri"/>
                <a:sym typeface="Calibri"/>
              </a:rPr>
              <a:t>Shopping cart and checkout: Buyers should be able to add products to their shopping cart and proceed to checkout, where they can review their order, select a payment method, and provide shipping details.</a:t>
            </a:r>
            <a:endParaRPr dirty="0"/>
          </a:p>
          <a:p>
            <a:pPr marL="228600" lvl="0" indent="-217170" algn="just" rtl="0">
              <a:lnSpc>
                <a:spcPct val="90000"/>
              </a:lnSpc>
              <a:spcBef>
                <a:spcPts val="1000"/>
              </a:spcBef>
              <a:spcAft>
                <a:spcPts val="0"/>
              </a:spcAft>
              <a:buClr>
                <a:schemeClr val="dk1"/>
              </a:buClr>
              <a:buSzPct val="100000"/>
              <a:buChar char="●"/>
            </a:pPr>
            <a:r>
              <a:rPr lang="en-US" sz="2400" dirty="0">
                <a:latin typeface="Calibri"/>
                <a:ea typeface="Calibri"/>
                <a:cs typeface="Calibri"/>
                <a:sym typeface="Calibri"/>
              </a:rPr>
              <a:t>Product Customization: A chatting platform is provided for customized products</a:t>
            </a:r>
            <a:endParaRPr dirty="0"/>
          </a:p>
          <a:p>
            <a:pPr marL="228600" lvl="0" indent="-217170" algn="just" rtl="0">
              <a:lnSpc>
                <a:spcPct val="90000"/>
              </a:lnSpc>
              <a:spcBef>
                <a:spcPts val="1000"/>
              </a:spcBef>
              <a:spcAft>
                <a:spcPts val="0"/>
              </a:spcAft>
              <a:buClr>
                <a:schemeClr val="dk1"/>
              </a:buClr>
              <a:buSzPct val="100000"/>
              <a:buChar char="●"/>
            </a:pPr>
            <a:r>
              <a:rPr lang="en-US" sz="2400" dirty="0">
                <a:latin typeface="Calibri"/>
                <a:ea typeface="Calibri"/>
                <a:cs typeface="Calibri"/>
                <a:sym typeface="Calibri"/>
              </a:rPr>
              <a:t>Payment processing: The platform should facilitate secure payment processing, allowing buyers to pay for their orders using  payment gateways.</a:t>
            </a:r>
            <a:endParaRPr dirty="0"/>
          </a:p>
          <a:p>
            <a:pPr marL="228600" lvl="0" indent="-217170" algn="just" rtl="0">
              <a:lnSpc>
                <a:spcPct val="90000"/>
              </a:lnSpc>
              <a:spcBef>
                <a:spcPts val="1000"/>
              </a:spcBef>
              <a:spcAft>
                <a:spcPts val="0"/>
              </a:spcAft>
              <a:buClr>
                <a:schemeClr val="dk1"/>
              </a:buClr>
              <a:buSzPct val="100000"/>
              <a:buChar char="●"/>
            </a:pPr>
            <a:r>
              <a:rPr lang="en-US" sz="2400" dirty="0">
                <a:latin typeface="Calibri"/>
                <a:ea typeface="Calibri"/>
                <a:cs typeface="Calibri"/>
                <a:sym typeface="Calibri"/>
              </a:rPr>
              <a:t>Order management: Sellers should be able to manage their orders,  updating the status of orders.</a:t>
            </a:r>
            <a:endParaRPr dirty="0"/>
          </a:p>
          <a:p>
            <a:pPr marL="228600" lvl="0" indent="-217170" algn="just" rtl="0">
              <a:lnSpc>
                <a:spcPct val="90000"/>
              </a:lnSpc>
              <a:spcBef>
                <a:spcPts val="1000"/>
              </a:spcBef>
              <a:spcAft>
                <a:spcPts val="0"/>
              </a:spcAft>
              <a:buClr>
                <a:schemeClr val="dk1"/>
              </a:buClr>
              <a:buSzPct val="100000"/>
              <a:buChar char="●"/>
            </a:pPr>
            <a:r>
              <a:rPr lang="en-US" sz="2400" dirty="0">
                <a:latin typeface="Calibri"/>
                <a:ea typeface="Calibri"/>
                <a:cs typeface="Calibri"/>
                <a:sym typeface="Calibri"/>
              </a:rPr>
              <a:t>Reviews and ratings: Buyers should be able to leave reviews and ratings for products and sellers, which can help other buyers make informed decisions and also help sellers improve their products and services.</a:t>
            </a:r>
            <a:endParaRPr dirty="0"/>
          </a:p>
          <a:p>
            <a:pPr marL="228600" lvl="0" indent="-217170" algn="just" rtl="0">
              <a:lnSpc>
                <a:spcPct val="90000"/>
              </a:lnSpc>
              <a:spcBef>
                <a:spcPts val="1000"/>
              </a:spcBef>
              <a:spcAft>
                <a:spcPts val="0"/>
              </a:spcAft>
              <a:buClr>
                <a:schemeClr val="dk1"/>
              </a:buClr>
              <a:buSzPct val="100000"/>
              <a:buChar char="●"/>
            </a:pPr>
            <a:r>
              <a:rPr lang="en-US" sz="2400" dirty="0">
                <a:latin typeface="Calibri"/>
                <a:ea typeface="Calibri"/>
                <a:cs typeface="Calibri"/>
                <a:sym typeface="Calibri"/>
              </a:rPr>
              <a:t>Account management: The website should allow users to update their account information, manage their addresses, and update their payment methods.</a:t>
            </a:r>
            <a:endParaRPr dirty="0"/>
          </a:p>
          <a:p>
            <a:pPr marL="228600" lvl="0" indent="-76200" algn="l" rtl="0">
              <a:lnSpc>
                <a:spcPct val="90000"/>
              </a:lnSpc>
              <a:spcBef>
                <a:spcPts val="1000"/>
              </a:spcBef>
              <a:spcAft>
                <a:spcPts val="0"/>
              </a:spcAft>
              <a:buClr>
                <a:schemeClr val="dk1"/>
              </a:buClr>
              <a:buSzPct val="100000"/>
              <a:buNone/>
            </a:pPr>
            <a:endParaRPr sz="2400" dirty="0">
              <a:latin typeface="Calibri"/>
              <a:ea typeface="Calibri"/>
              <a:cs typeface="Calibri"/>
              <a:sym typeface="Calibri"/>
            </a:endParaRPr>
          </a:p>
          <a:p>
            <a:pPr marL="228600" lvl="0" indent="-76200" algn="l" rtl="0">
              <a:lnSpc>
                <a:spcPct val="90000"/>
              </a:lnSpc>
              <a:spcBef>
                <a:spcPts val="1000"/>
              </a:spcBef>
              <a:spcAft>
                <a:spcPts val="0"/>
              </a:spcAft>
              <a:buClr>
                <a:schemeClr val="dk1"/>
              </a:buClr>
              <a:buSzPct val="100000"/>
              <a:buNone/>
            </a:pPr>
            <a:endParaRPr sz="2400" dirty="0">
              <a:latin typeface="Calibri"/>
              <a:ea typeface="Calibri"/>
              <a:cs typeface="Calibri"/>
              <a:sym typeface="Calibri"/>
            </a:endParaRPr>
          </a:p>
          <a:p>
            <a:pPr marL="228600" lvl="0" indent="-76200" algn="l" rtl="0">
              <a:lnSpc>
                <a:spcPct val="90000"/>
              </a:lnSpc>
              <a:spcBef>
                <a:spcPts val="1000"/>
              </a:spcBef>
              <a:spcAft>
                <a:spcPts val="0"/>
              </a:spcAft>
              <a:buClr>
                <a:schemeClr val="dk1"/>
              </a:buClr>
              <a:buSzPct val="100000"/>
              <a:buNone/>
            </a:pPr>
            <a:endParaRPr sz="2400" dirty="0">
              <a:latin typeface="Calibri"/>
              <a:ea typeface="Calibri"/>
              <a:cs typeface="Calibri"/>
              <a:sym typeface="Calibri"/>
            </a:endParaRPr>
          </a:p>
          <a:p>
            <a:pPr marL="228600" lvl="0" indent="-76200" algn="l" rtl="0">
              <a:lnSpc>
                <a:spcPct val="90000"/>
              </a:lnSpc>
              <a:spcBef>
                <a:spcPts val="1000"/>
              </a:spcBef>
              <a:spcAft>
                <a:spcPts val="0"/>
              </a:spcAft>
              <a:buClr>
                <a:schemeClr val="dk1"/>
              </a:buClr>
              <a:buSzPct val="100000"/>
              <a:buNone/>
            </a:pPr>
            <a:endParaRPr sz="2400" dirty="0">
              <a:latin typeface="Calibri"/>
              <a:ea typeface="Calibri"/>
              <a:cs typeface="Calibri"/>
              <a:sym typeface="Calibri"/>
            </a:endParaRPr>
          </a:p>
          <a:p>
            <a:pPr marL="0" lvl="0" indent="0" algn="l" rtl="0">
              <a:lnSpc>
                <a:spcPct val="90000"/>
              </a:lnSpc>
              <a:spcBef>
                <a:spcPts val="1000"/>
              </a:spcBef>
              <a:spcAft>
                <a:spcPts val="1600"/>
              </a:spcAft>
              <a:buClr>
                <a:schemeClr val="dk1"/>
              </a:buClr>
              <a:buSzPct val="100000"/>
              <a:buNone/>
            </a:pPr>
            <a:endParaRPr sz="2400" dirty="0">
              <a:latin typeface="Calibri"/>
              <a:ea typeface="Calibri"/>
              <a:cs typeface="Calibri"/>
              <a:sym typeface="Calibri"/>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8"/>
          <p:cNvSpPr txBox="1">
            <a:spLocks noGrp="1"/>
          </p:cNvSpPr>
          <p:nvPr>
            <p:ph type="body" idx="1"/>
          </p:nvPr>
        </p:nvSpPr>
        <p:spPr>
          <a:xfrm>
            <a:off x="430306" y="363071"/>
            <a:ext cx="10923494" cy="5813892"/>
          </a:xfrm>
          <a:prstGeom prst="rect">
            <a:avLst/>
          </a:prstGeom>
          <a:noFill/>
          <a:ln>
            <a:noFill/>
          </a:ln>
        </p:spPr>
        <p:txBody>
          <a:bodyPr spcFirstLastPara="1" wrap="square" lIns="91425" tIns="45700" rIns="91425" bIns="45700" anchor="t" anchorCtr="0">
            <a:normAutofit/>
          </a:bodyPr>
          <a:lstStyle/>
          <a:p>
            <a:pPr marL="228600" lvl="0" indent="-241934" algn="l" rtl="0">
              <a:lnSpc>
                <a:spcPct val="90000"/>
              </a:lnSpc>
              <a:spcBef>
                <a:spcPts val="0"/>
              </a:spcBef>
              <a:spcAft>
                <a:spcPts val="0"/>
              </a:spcAft>
              <a:buClr>
                <a:schemeClr val="dk1"/>
              </a:buClr>
              <a:buSzPts val="2800"/>
              <a:buFont typeface="Noto Sans Symbols"/>
              <a:buChar char="❑"/>
            </a:pPr>
            <a:r>
              <a:rPr lang="en-US" sz="3200" dirty="0">
                <a:latin typeface="Calibri"/>
                <a:ea typeface="Calibri"/>
                <a:cs typeface="Calibri"/>
                <a:sym typeface="Calibri"/>
              </a:rPr>
              <a:t>NON FUNCTIONAL REQUIREMENTS</a:t>
            </a:r>
            <a:endParaRPr sz="3200" dirty="0"/>
          </a:p>
          <a:p>
            <a:pPr marL="228600" lvl="0" indent="-241934" algn="just" rtl="0">
              <a:lnSpc>
                <a:spcPct val="90000"/>
              </a:lnSpc>
              <a:spcBef>
                <a:spcPts val="1000"/>
              </a:spcBef>
              <a:spcAft>
                <a:spcPts val="0"/>
              </a:spcAft>
              <a:buClr>
                <a:schemeClr val="dk1"/>
              </a:buClr>
              <a:buSzPts val="2800"/>
              <a:buChar char="●"/>
            </a:pPr>
            <a:r>
              <a:rPr lang="en-US" sz="2400" dirty="0">
                <a:latin typeface="Calibri"/>
                <a:ea typeface="Calibri"/>
                <a:cs typeface="Calibri"/>
                <a:sym typeface="Calibri"/>
              </a:rPr>
              <a:t>Performance Requirements</a:t>
            </a:r>
            <a:endParaRPr sz="2400" dirty="0"/>
          </a:p>
          <a:p>
            <a:pPr marL="0" lvl="0" indent="0" algn="just" rtl="0">
              <a:lnSpc>
                <a:spcPct val="90000"/>
              </a:lnSpc>
              <a:spcBef>
                <a:spcPts val="1000"/>
              </a:spcBef>
              <a:spcAft>
                <a:spcPts val="0"/>
              </a:spcAft>
              <a:buClr>
                <a:schemeClr val="dk1"/>
              </a:buClr>
              <a:buSzPts val="2600"/>
              <a:buNone/>
            </a:pPr>
            <a:r>
              <a:rPr lang="en-US" sz="2400" dirty="0">
                <a:latin typeface="Calibri"/>
                <a:ea typeface="Calibri"/>
                <a:cs typeface="Calibri"/>
                <a:sym typeface="Calibri"/>
              </a:rPr>
              <a:t>Maximum possible quick response to the orders is required, also should provide fast </a:t>
            </a:r>
            <a:r>
              <a:rPr lang="en-US" sz="2400" dirty="0" err="1">
                <a:latin typeface="Calibri"/>
                <a:ea typeface="Calibri"/>
                <a:cs typeface="Calibri"/>
                <a:sym typeface="Calibri"/>
              </a:rPr>
              <a:t>updation</a:t>
            </a:r>
            <a:r>
              <a:rPr lang="en-US" sz="2400" dirty="0">
                <a:latin typeface="Calibri"/>
                <a:ea typeface="Calibri"/>
                <a:cs typeface="Calibri"/>
                <a:sym typeface="Calibri"/>
              </a:rPr>
              <a:t> of records. The changes if any made should be reflected automatically in the next screens. In order to maintain an acceptable speed at maximum number of uploads allowed from a particular customer as any number of users can access to the system at any time. Also the connections to the servers will be based on the attributes of the user like his location and server will be working 24X7 times. </a:t>
            </a:r>
            <a:endParaRPr lang="en-US" sz="2400" dirty="0">
              <a:cs typeface="Calibri"/>
            </a:endParaRPr>
          </a:p>
          <a:p>
            <a:pPr marL="0" lvl="0" indent="0" algn="just" rtl="0">
              <a:lnSpc>
                <a:spcPct val="90000"/>
              </a:lnSpc>
              <a:spcBef>
                <a:spcPts val="1000"/>
              </a:spcBef>
              <a:spcAft>
                <a:spcPts val="0"/>
              </a:spcAft>
              <a:buClr>
                <a:schemeClr val="dk1"/>
              </a:buClr>
              <a:buSzPts val="2600"/>
              <a:buNone/>
            </a:pPr>
            <a:endParaRPr sz="2400" dirty="0">
              <a:latin typeface="Calibri"/>
              <a:ea typeface="Calibri"/>
              <a:cs typeface="Calibri"/>
              <a:sym typeface="Calibri"/>
            </a:endParaRPr>
          </a:p>
          <a:p>
            <a:pPr marL="228600" lvl="0" indent="-241934" algn="just" rtl="0">
              <a:lnSpc>
                <a:spcPct val="90000"/>
              </a:lnSpc>
              <a:spcBef>
                <a:spcPts val="1000"/>
              </a:spcBef>
              <a:spcAft>
                <a:spcPts val="0"/>
              </a:spcAft>
              <a:buClr>
                <a:schemeClr val="dk1"/>
              </a:buClr>
              <a:buSzPts val="2800"/>
              <a:buChar char="●"/>
            </a:pPr>
            <a:r>
              <a:rPr lang="en-US" sz="2400" dirty="0">
                <a:latin typeface="Calibri"/>
                <a:ea typeface="Calibri"/>
                <a:cs typeface="Calibri"/>
                <a:sym typeface="Calibri"/>
              </a:rPr>
              <a:t>Safety Requirement</a:t>
            </a:r>
            <a:endParaRPr sz="2400" dirty="0"/>
          </a:p>
          <a:p>
            <a:pPr marL="514350" lvl="0" indent="-526732" algn="just" rtl="0">
              <a:lnSpc>
                <a:spcPct val="90000"/>
              </a:lnSpc>
              <a:spcBef>
                <a:spcPts val="1000"/>
              </a:spcBef>
              <a:spcAft>
                <a:spcPts val="0"/>
              </a:spcAft>
              <a:buClr>
                <a:schemeClr val="dk1"/>
              </a:buClr>
              <a:buSzPts val="2600"/>
              <a:buFont typeface="Calibri"/>
              <a:buAutoNum type="arabicPeriod"/>
            </a:pPr>
            <a:r>
              <a:rPr lang="en-US" sz="2400" dirty="0">
                <a:latin typeface="Calibri"/>
                <a:ea typeface="Calibri"/>
                <a:cs typeface="Calibri"/>
                <a:sym typeface="Calibri"/>
              </a:rPr>
              <a:t>Payment security: Ensure that the payment process is secure and encrypted. Use trusted payment gateways, which have their own security measures in place.</a:t>
            </a:r>
            <a:endParaRPr sz="2400" dirty="0"/>
          </a:p>
          <a:p>
            <a:pPr marL="514350" lvl="0" indent="-526732" algn="just" rtl="0">
              <a:lnSpc>
                <a:spcPct val="90000"/>
              </a:lnSpc>
              <a:spcBef>
                <a:spcPts val="1000"/>
              </a:spcBef>
              <a:spcAft>
                <a:spcPts val="0"/>
              </a:spcAft>
              <a:buClr>
                <a:schemeClr val="dk1"/>
              </a:buClr>
              <a:buSzPts val="2600"/>
              <a:buFont typeface="Calibri"/>
              <a:buAutoNum type="arabicPeriod"/>
            </a:pPr>
            <a:r>
              <a:rPr lang="en-US" sz="2400" dirty="0">
                <a:latin typeface="Calibri"/>
                <a:ea typeface="Calibri"/>
                <a:cs typeface="Calibri"/>
                <a:sym typeface="Calibri"/>
              </a:rPr>
              <a:t>Strong passwords: Use strong passwords and change them regularly to prevent unauthorized access to your account.</a:t>
            </a:r>
            <a:endParaRPr sz="2400" dirty="0"/>
          </a:p>
          <a:p>
            <a:pPr marL="0" lvl="0" indent="0" algn="l" rtl="0">
              <a:lnSpc>
                <a:spcPct val="90000"/>
              </a:lnSpc>
              <a:spcBef>
                <a:spcPts val="1000"/>
              </a:spcBef>
              <a:spcAft>
                <a:spcPts val="1600"/>
              </a:spcAft>
              <a:buClr>
                <a:schemeClr val="dk1"/>
              </a:buClr>
              <a:buSzPts val="2800"/>
              <a:buNone/>
            </a:pP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TotalTime>
  <Words>1252</Words>
  <Application>Microsoft Office PowerPoint</Application>
  <PresentationFormat>Widescreen</PresentationFormat>
  <Paragraphs>113</Paragraphs>
  <Slides>22</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Noto Sans Symbols</vt:lpstr>
      <vt:lpstr>Merriweather</vt:lpstr>
      <vt:lpstr>Calibri</vt:lpstr>
      <vt:lpstr>Arial</vt:lpstr>
      <vt:lpstr>Roboto</vt:lpstr>
      <vt:lpstr>Paradigm</vt:lpstr>
      <vt:lpstr>CRAFT HIVE</vt:lpstr>
      <vt:lpstr>CONTENTS</vt:lpstr>
      <vt:lpstr>PROBLEM STATEMENT</vt:lpstr>
      <vt:lpstr>PROJECT SCOPE</vt:lpstr>
      <vt:lpstr>REQUIREMENT ANALYSIS</vt:lpstr>
      <vt:lpstr>PowerPoint Presentation</vt:lpstr>
      <vt:lpstr>PowerPoint Presentation</vt:lpstr>
      <vt:lpstr>PowerPoint Presentation</vt:lpstr>
      <vt:lpstr>PowerPoint Presentation</vt:lpstr>
      <vt:lpstr>PowerPoint Presentation</vt:lpstr>
      <vt:lpstr>DESIGN</vt:lpstr>
      <vt:lpstr>USE CASE DIAGRAM</vt:lpstr>
      <vt:lpstr>ACTIVITY DIAGRAM</vt:lpstr>
      <vt:lpstr>PowerPoint Presentation</vt:lpstr>
      <vt:lpstr>PowerPoint Presentation</vt:lpstr>
      <vt:lpstr>ER DIAGRAM</vt:lpstr>
      <vt:lpstr>MODULE DESCRIPTION</vt:lpstr>
      <vt:lpstr>PowerPoint Presentation</vt:lpstr>
      <vt:lpstr>TECHNOLOGY STACK</vt:lpstr>
      <vt:lpstr>PowerPoint Presentation</vt:lpstr>
      <vt:lpstr>GANTT CHART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CRAFT HIVE</dc:title>
  <dc:creator>Rinta Maria</dc:creator>
  <cp:lastModifiedBy>Student</cp:lastModifiedBy>
  <cp:revision>15</cp:revision>
  <dcterms:created xsi:type="dcterms:W3CDTF">2023-04-18T04:19:56Z</dcterms:created>
  <dcterms:modified xsi:type="dcterms:W3CDTF">2023-04-27T10:27:57Z</dcterms:modified>
</cp:coreProperties>
</file>