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webextensions/webextension16.xml" ContentType="application/vnd.ms-office.webextension+xml"/>
  <Override PartName="/ppt/webextensions/webextension17.xml" ContentType="application/vnd.ms-office.webextension+xml"/>
  <Override PartName="/ppt/webextensions/webextension18.xml" ContentType="application/vnd.ms-office.webextension+xml"/>
  <Override PartName="/ppt/webextensions/webextension19.xml" ContentType="application/vnd.ms-office.webextension+xml"/>
  <Override PartName="/ppt/webextensions/webextension20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9" r:id="rId13"/>
    <p:sldId id="267" r:id="rId14"/>
    <p:sldId id="266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8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7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01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CBB05-991E-39BE-0824-F2387EF6F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627078-569E-94CE-18EC-8CB51A547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4301A-E283-AC36-60CC-8A14F88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6BE52D-B55E-5A78-A80D-2106FF6B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7A1888-CAC4-8768-4718-E199E089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53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7E2B-52A2-7BBD-27E5-3E5399CC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16A16-63DF-E9E2-4D46-A699B6A7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94CCA-A66E-24BC-43EE-25EDCC76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7996AF-75AB-314D-79B7-E30B0B56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5AAF4-0DB4-A4F5-B19B-E345A383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4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3F130-97D1-C579-630C-B62D966D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7068E2-FABA-DD7D-1B8D-CC82E78F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94ADE2-6A92-49EF-2AB0-D7D49EA2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A0BE4-1CAA-EC57-16AA-DEE069FB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C42F3-8159-F449-0D53-3130B164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8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423B9-352D-2CC1-10E5-AA59DFDA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CA756-0770-2EDB-5FAE-C47D1AAC1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596BC2-9FE1-3055-91C9-0C0DFD76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DA6EB0-C9AB-A134-5F39-8CDD2EC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68A44-16A9-D912-930F-51881CA5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0DA1-AA1F-B94D-7223-F5AC04F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39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776D2-EA93-0FED-EB5E-1874630E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1792C-7BF8-8456-4FDD-275883DA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38B05C-C2EB-6038-D5C1-C96E6A390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ABBE1C-5DF0-CD57-B430-4AF5C5C9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A16DD7-02B5-3693-F4A9-6C3CE5ED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52F3F9-CF35-75B9-CED5-CAE3930B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8DB03F-79EE-EDDA-6B92-4AB736B0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3F1955-8AA3-A18E-4A6B-151C8FD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1F9E4-68A9-1A8A-52DB-C67C6CB4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0C4AB-8550-5B45-1E55-9CB4A758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368E5E-0246-D2A0-2BB8-5368B84C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7DCF42-3EB7-7E75-F3C3-E60BC75E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8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E56679-1D3B-1A32-BD56-250EE948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2EE788-5D39-7FC5-C1C8-B0CB7621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A2018B-3742-145C-FDFC-2D784D56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225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E8B82-044A-D631-177D-0AD83C55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1A4186-EE6F-B871-5233-76F0E056E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8C202-DC32-5015-D162-D5F1AF72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FF56F-8C9C-EBCD-E185-9FFC05B0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94128B-F84F-0818-A0AE-50297AEE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BB8A78-AABB-9E01-0DD6-8ABA24F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969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8EB44-B79E-0D27-6035-A8B07E6F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3BB98F-D7BA-7844-BF30-CC2A4D24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0C97D4-35AE-D893-06D3-548B6B6B9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4F7487-19EA-EC07-F09F-CDF9EA25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0A78D-81F9-95B3-E009-97B464A1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37FD87-3E0D-6B51-9AC9-7851CCD5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919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E789E-E487-39E1-57C1-4F33DB7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097F37-22DC-4811-620A-8708EB46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501F7-0CC4-FD3D-15D3-A5F0D721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94ECD-F450-5E5A-5BBD-0B56CFB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02323-44FB-384B-C489-CA32246F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874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9862AC-638D-69DF-1505-2D240C7F4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19FA1-A98C-521A-6D0B-CF5C093E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EB3E17-4B68-1D8E-D855-48528904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A5D57-6B01-3D83-CE0D-0F29BF0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21F5C-7838-9747-8DEC-EAFC5E33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3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7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6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3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69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06C13B-4AD1-6ECB-1CEF-59FD7004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2AF6E-8E0E-3141-2D9D-7A4C2FFC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B3A95-6629-6B85-0A45-82F52BC9D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E9AA-98EA-4AE1-A054-2957872306EB}" type="datetimeFigureOut">
              <a:rPr kumimoji="1" lang="ja-JP" altLang="en-US" smtClean="0"/>
              <a:t>2023/10/6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624AC-C570-7B1D-CED1-ECB22A9B5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B36D12-D0D3-3A87-4199-7795574D7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3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chatg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2048game.club/lang_jp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blog/chatgpt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1/relationships/webextension" Target="../webextensions/webextension1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1/relationships/webextension" Target="../webextensions/webextension1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1/relationships/webextension" Target="../webextensions/webextension1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microsoft.com/office/2011/relationships/webextension" Target="../webextensions/webextension1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microsoft.com/office/2011/relationships/webextension" Target="../webextensions/webextension2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11/relationships/webextension" Target="../webextensions/webextension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microsoft.com/office/2011/relationships/webextension" Target="../webextensions/webextension4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284984-DBC1-992A-74F7-FD28B3A9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を使ってゲームを作ろう！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9240B-A203-2F81-B5D8-C4205949C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</a:t>
            </a:r>
            <a:r>
              <a:rPr kumimoji="1"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 導入・ゲーム作成の準備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5DC9B13-3786-A589-A01F-D033E308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1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ゲームデザイン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824FBC-74F6-2E09-ED82-D889294D00CB}"/>
              </a:ext>
            </a:extLst>
          </p:cNvPr>
          <p:cNvSpPr txBox="1"/>
          <p:nvPr/>
        </p:nvSpPr>
        <p:spPr>
          <a:xfrm>
            <a:off x="678118" y="5189603"/>
            <a:ext cx="398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スタート画面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93663" indent="-93663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ページを開いたらスタート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・タイルをランダムに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つ配置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4E1612B-DBEC-B1F6-45D4-10D2FED2AECD}"/>
              </a:ext>
            </a:extLst>
          </p:cNvPr>
          <p:cNvSpPr txBox="1"/>
          <p:nvPr/>
        </p:nvSpPr>
        <p:spPr>
          <a:xfrm>
            <a:off x="372535" y="1537646"/>
            <a:ext cx="678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仕様書作成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ゲーム開始から終了までの場面の数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場面ごとの表示やボタン配置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操作方法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12F92C2-FA7D-F996-1F0C-9B93598463F2}"/>
              </a:ext>
            </a:extLst>
          </p:cNvPr>
          <p:cNvSpPr/>
          <p:nvPr/>
        </p:nvSpPr>
        <p:spPr>
          <a:xfrm>
            <a:off x="947580" y="2942612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5ADDC0E-644D-849B-0968-E95F7605EE6A}"/>
              </a:ext>
            </a:extLst>
          </p:cNvPr>
          <p:cNvSpPr/>
          <p:nvPr/>
        </p:nvSpPr>
        <p:spPr>
          <a:xfrm>
            <a:off x="1362754" y="3524810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0D13BA7-65F9-17AC-BD85-653D71348322}"/>
              </a:ext>
            </a:extLst>
          </p:cNvPr>
          <p:cNvSpPr/>
          <p:nvPr/>
        </p:nvSpPr>
        <p:spPr>
          <a:xfrm>
            <a:off x="1410778" y="355751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1360EAF-6EA7-162B-DBFE-2A7B91729068}"/>
              </a:ext>
            </a:extLst>
          </p:cNvPr>
          <p:cNvSpPr/>
          <p:nvPr/>
        </p:nvSpPr>
        <p:spPr>
          <a:xfrm>
            <a:off x="1803088" y="355352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24D37D3-9333-9F09-F5A9-90926C7F7D72}"/>
              </a:ext>
            </a:extLst>
          </p:cNvPr>
          <p:cNvSpPr/>
          <p:nvPr/>
        </p:nvSpPr>
        <p:spPr>
          <a:xfrm>
            <a:off x="2195398" y="355352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9296AD4-ED1F-D60D-C422-32D9A8CE6238}"/>
              </a:ext>
            </a:extLst>
          </p:cNvPr>
          <p:cNvSpPr/>
          <p:nvPr/>
        </p:nvSpPr>
        <p:spPr>
          <a:xfrm>
            <a:off x="2587708" y="355352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6A228A2-8F1C-63AE-AE60-26A9B2F8252C}"/>
              </a:ext>
            </a:extLst>
          </p:cNvPr>
          <p:cNvSpPr/>
          <p:nvPr/>
        </p:nvSpPr>
        <p:spPr>
          <a:xfrm>
            <a:off x="1410778" y="395977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C404F30-180A-0F21-6804-45BCFDE12122}"/>
              </a:ext>
            </a:extLst>
          </p:cNvPr>
          <p:cNvSpPr/>
          <p:nvPr/>
        </p:nvSpPr>
        <p:spPr>
          <a:xfrm>
            <a:off x="1803088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E96F338-D7DC-597A-9696-3E479787309C}"/>
              </a:ext>
            </a:extLst>
          </p:cNvPr>
          <p:cNvSpPr/>
          <p:nvPr/>
        </p:nvSpPr>
        <p:spPr>
          <a:xfrm>
            <a:off x="2195398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E1A5061-1E0B-CD7F-7F26-48E9F8DB2E6C}"/>
              </a:ext>
            </a:extLst>
          </p:cNvPr>
          <p:cNvSpPr/>
          <p:nvPr/>
        </p:nvSpPr>
        <p:spPr>
          <a:xfrm>
            <a:off x="2587708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C2A2FA9-3E3B-736A-4361-827C3A16B698}"/>
              </a:ext>
            </a:extLst>
          </p:cNvPr>
          <p:cNvSpPr/>
          <p:nvPr/>
        </p:nvSpPr>
        <p:spPr>
          <a:xfrm>
            <a:off x="1410778" y="436204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3375C19C-07E5-6D3A-ECF5-FB904F907B03}"/>
              </a:ext>
            </a:extLst>
          </p:cNvPr>
          <p:cNvSpPr/>
          <p:nvPr/>
        </p:nvSpPr>
        <p:spPr>
          <a:xfrm>
            <a:off x="1803088" y="435805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DC172E0-1D1F-231E-4D7F-019398489E1C}"/>
              </a:ext>
            </a:extLst>
          </p:cNvPr>
          <p:cNvSpPr/>
          <p:nvPr/>
        </p:nvSpPr>
        <p:spPr>
          <a:xfrm>
            <a:off x="2195398" y="435805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99ECCC5-1DA0-F939-D410-BF5BF18D2DFF}"/>
              </a:ext>
            </a:extLst>
          </p:cNvPr>
          <p:cNvSpPr/>
          <p:nvPr/>
        </p:nvSpPr>
        <p:spPr>
          <a:xfrm>
            <a:off x="2587708" y="435805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A23C5B6-4F6B-DD11-AD8A-612BA571A3AD}"/>
              </a:ext>
            </a:extLst>
          </p:cNvPr>
          <p:cNvSpPr/>
          <p:nvPr/>
        </p:nvSpPr>
        <p:spPr>
          <a:xfrm>
            <a:off x="1410778" y="476430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AE99C1-E06B-9012-4F61-B7B4C098BDD6}"/>
              </a:ext>
            </a:extLst>
          </p:cNvPr>
          <p:cNvSpPr/>
          <p:nvPr/>
        </p:nvSpPr>
        <p:spPr>
          <a:xfrm>
            <a:off x="1803088" y="4760319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B225F3D-AA95-C837-D599-C747736F577F}"/>
              </a:ext>
            </a:extLst>
          </p:cNvPr>
          <p:cNvSpPr/>
          <p:nvPr/>
        </p:nvSpPr>
        <p:spPr>
          <a:xfrm>
            <a:off x="2195398" y="476031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FECA8E9-EAA3-AAF2-3B3F-845FDF4579BB}"/>
              </a:ext>
            </a:extLst>
          </p:cNvPr>
          <p:cNvSpPr/>
          <p:nvPr/>
        </p:nvSpPr>
        <p:spPr>
          <a:xfrm>
            <a:off x="2587708" y="476031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C4CDDB7-8585-72EF-8A36-51DF81AB008E}"/>
              </a:ext>
            </a:extLst>
          </p:cNvPr>
          <p:cNvSpPr/>
          <p:nvPr/>
        </p:nvSpPr>
        <p:spPr>
          <a:xfrm>
            <a:off x="1362754" y="309880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8DBB5BC-1027-CEF1-D3E7-37DE5056DF17}"/>
              </a:ext>
            </a:extLst>
          </p:cNvPr>
          <p:cNvSpPr txBox="1"/>
          <p:nvPr/>
        </p:nvSpPr>
        <p:spPr>
          <a:xfrm>
            <a:off x="1273732" y="2911122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AB4FBF0-1AB0-74A1-FEBB-0BB1F25FDB59}"/>
              </a:ext>
            </a:extLst>
          </p:cNvPr>
          <p:cNvSpPr txBox="1"/>
          <p:nvPr/>
        </p:nvSpPr>
        <p:spPr>
          <a:xfrm>
            <a:off x="2332444" y="3210722"/>
            <a:ext cx="654684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0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E9DA05D-5CF7-6049-80A1-4525DA326811}"/>
              </a:ext>
            </a:extLst>
          </p:cNvPr>
          <p:cNvSpPr/>
          <p:nvPr/>
        </p:nvSpPr>
        <p:spPr>
          <a:xfrm>
            <a:off x="4665505" y="2942612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30C2117-BC2B-39AD-2699-BCCF04646DE6}"/>
              </a:ext>
            </a:extLst>
          </p:cNvPr>
          <p:cNvSpPr/>
          <p:nvPr/>
        </p:nvSpPr>
        <p:spPr>
          <a:xfrm>
            <a:off x="5080679" y="3524810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DEAD71ED-827F-44AF-3F43-AF2D5EA28B1C}"/>
              </a:ext>
            </a:extLst>
          </p:cNvPr>
          <p:cNvSpPr/>
          <p:nvPr/>
        </p:nvSpPr>
        <p:spPr>
          <a:xfrm>
            <a:off x="5128703" y="355751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9AC3821-7EFF-CD63-B9ED-01C6D169E42F}"/>
              </a:ext>
            </a:extLst>
          </p:cNvPr>
          <p:cNvSpPr/>
          <p:nvPr/>
        </p:nvSpPr>
        <p:spPr>
          <a:xfrm>
            <a:off x="5521013" y="355352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03315B6-84EA-3833-D08D-6F92F7E55596}"/>
              </a:ext>
            </a:extLst>
          </p:cNvPr>
          <p:cNvSpPr/>
          <p:nvPr/>
        </p:nvSpPr>
        <p:spPr>
          <a:xfrm>
            <a:off x="5913323" y="355352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1B980C01-DF2F-062F-84CD-2EB7713BD094}"/>
              </a:ext>
            </a:extLst>
          </p:cNvPr>
          <p:cNvSpPr/>
          <p:nvPr/>
        </p:nvSpPr>
        <p:spPr>
          <a:xfrm>
            <a:off x="6305633" y="355352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961D15C2-100C-1126-8F9C-F050E77B3971}"/>
              </a:ext>
            </a:extLst>
          </p:cNvPr>
          <p:cNvSpPr/>
          <p:nvPr/>
        </p:nvSpPr>
        <p:spPr>
          <a:xfrm>
            <a:off x="5128703" y="395977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E56E4BE9-2341-2B84-239B-8C7C0670CE4B}"/>
              </a:ext>
            </a:extLst>
          </p:cNvPr>
          <p:cNvSpPr/>
          <p:nvPr/>
        </p:nvSpPr>
        <p:spPr>
          <a:xfrm>
            <a:off x="5521013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39175972-D7F3-3903-60F3-8F31880CBCDC}"/>
              </a:ext>
            </a:extLst>
          </p:cNvPr>
          <p:cNvSpPr/>
          <p:nvPr/>
        </p:nvSpPr>
        <p:spPr>
          <a:xfrm>
            <a:off x="5913323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DBD65E72-51CC-5C40-81A0-464FCA55B1E8}"/>
              </a:ext>
            </a:extLst>
          </p:cNvPr>
          <p:cNvSpPr/>
          <p:nvPr/>
        </p:nvSpPr>
        <p:spPr>
          <a:xfrm>
            <a:off x="6305633" y="395578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6A769F9-D67A-006A-C189-4ABBCD46FCD9}"/>
              </a:ext>
            </a:extLst>
          </p:cNvPr>
          <p:cNvSpPr/>
          <p:nvPr/>
        </p:nvSpPr>
        <p:spPr>
          <a:xfrm>
            <a:off x="5128703" y="436204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D5A9130-9341-C97C-8D1C-1B37449D6154}"/>
              </a:ext>
            </a:extLst>
          </p:cNvPr>
          <p:cNvSpPr/>
          <p:nvPr/>
        </p:nvSpPr>
        <p:spPr>
          <a:xfrm>
            <a:off x="5521013" y="4358054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8934679-5246-C015-8199-1A5420B8DAB7}"/>
              </a:ext>
            </a:extLst>
          </p:cNvPr>
          <p:cNvSpPr/>
          <p:nvPr/>
        </p:nvSpPr>
        <p:spPr>
          <a:xfrm>
            <a:off x="5913323" y="4358054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E290DC6-E63D-CEF5-A657-DEFB9CB055A5}"/>
              </a:ext>
            </a:extLst>
          </p:cNvPr>
          <p:cNvSpPr/>
          <p:nvPr/>
        </p:nvSpPr>
        <p:spPr>
          <a:xfrm>
            <a:off x="6305633" y="435805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6AA785A-5500-CD3E-7FA5-E5A0E75A8B1D}"/>
              </a:ext>
            </a:extLst>
          </p:cNvPr>
          <p:cNvSpPr/>
          <p:nvPr/>
        </p:nvSpPr>
        <p:spPr>
          <a:xfrm>
            <a:off x="5128703" y="4764309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89C2BA3-94BC-3FA7-C355-AB776E48112C}"/>
              </a:ext>
            </a:extLst>
          </p:cNvPr>
          <p:cNvSpPr/>
          <p:nvPr/>
        </p:nvSpPr>
        <p:spPr>
          <a:xfrm>
            <a:off x="5521013" y="476031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0C1BAC4-E2F5-9972-84C5-CC2A26D7EC45}"/>
              </a:ext>
            </a:extLst>
          </p:cNvPr>
          <p:cNvSpPr/>
          <p:nvPr/>
        </p:nvSpPr>
        <p:spPr>
          <a:xfrm>
            <a:off x="5913323" y="4760319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F6FF81C-8943-5DB1-F6C8-A832C8638FC4}"/>
              </a:ext>
            </a:extLst>
          </p:cNvPr>
          <p:cNvSpPr/>
          <p:nvPr/>
        </p:nvSpPr>
        <p:spPr>
          <a:xfrm>
            <a:off x="6305633" y="4760319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2D0706FE-8D0B-6959-2144-C9613197FBCF}"/>
              </a:ext>
            </a:extLst>
          </p:cNvPr>
          <p:cNvSpPr/>
          <p:nvPr/>
        </p:nvSpPr>
        <p:spPr>
          <a:xfrm>
            <a:off x="5080679" y="309880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735A710-0B6C-B8ED-8582-E82E862BFDAC}"/>
              </a:ext>
            </a:extLst>
          </p:cNvPr>
          <p:cNvSpPr txBox="1"/>
          <p:nvPr/>
        </p:nvSpPr>
        <p:spPr>
          <a:xfrm>
            <a:off x="4991657" y="2911122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07B081ED-B630-7A19-3D6C-05F209E2F41C}"/>
              </a:ext>
            </a:extLst>
          </p:cNvPr>
          <p:cNvSpPr txBox="1"/>
          <p:nvPr/>
        </p:nvSpPr>
        <p:spPr>
          <a:xfrm>
            <a:off x="5934797" y="3210722"/>
            <a:ext cx="77025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708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B9E03F21-9E8A-CD94-7767-D1084921E990}"/>
              </a:ext>
            </a:extLst>
          </p:cNvPr>
          <p:cNvSpPr txBox="1"/>
          <p:nvPr/>
        </p:nvSpPr>
        <p:spPr>
          <a:xfrm>
            <a:off x="4384017" y="5162584"/>
            <a:ext cx="444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ゲーム中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・上下左右キーでタイル移動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・空タイルにランダムで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のタイル生成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ECFE53A7-0FAD-FE4A-EDA9-FF1E3FC5C57A}"/>
              </a:ext>
            </a:extLst>
          </p:cNvPr>
          <p:cNvSpPr/>
          <p:nvPr/>
        </p:nvSpPr>
        <p:spPr>
          <a:xfrm>
            <a:off x="9086820" y="3845282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9ED057F-EF42-82CF-7C72-0BFDEC69BBDC}"/>
              </a:ext>
            </a:extLst>
          </p:cNvPr>
          <p:cNvSpPr/>
          <p:nvPr/>
        </p:nvSpPr>
        <p:spPr>
          <a:xfrm>
            <a:off x="9501994" y="4427480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BFF21B3-B865-1950-2E5D-9F8987BD7281}"/>
              </a:ext>
            </a:extLst>
          </p:cNvPr>
          <p:cNvSpPr/>
          <p:nvPr/>
        </p:nvSpPr>
        <p:spPr>
          <a:xfrm>
            <a:off x="9550018" y="446018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DE0C1A-AC33-17BB-CB99-16C2E602C19D}"/>
              </a:ext>
            </a:extLst>
          </p:cNvPr>
          <p:cNvSpPr/>
          <p:nvPr/>
        </p:nvSpPr>
        <p:spPr>
          <a:xfrm>
            <a:off x="9942328" y="4456194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C3EFAD5-1270-7CF0-C9C0-C74A367F2C48}"/>
              </a:ext>
            </a:extLst>
          </p:cNvPr>
          <p:cNvSpPr/>
          <p:nvPr/>
        </p:nvSpPr>
        <p:spPr>
          <a:xfrm>
            <a:off x="10334638" y="445619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E001AD2-3DB1-C151-BC70-0AD55FFE9B89}"/>
              </a:ext>
            </a:extLst>
          </p:cNvPr>
          <p:cNvSpPr/>
          <p:nvPr/>
        </p:nvSpPr>
        <p:spPr>
          <a:xfrm>
            <a:off x="10726948" y="445619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50605746-9477-D11B-9522-C36A76F90BE1}"/>
              </a:ext>
            </a:extLst>
          </p:cNvPr>
          <p:cNvSpPr/>
          <p:nvPr/>
        </p:nvSpPr>
        <p:spPr>
          <a:xfrm>
            <a:off x="9550018" y="486244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3367EF21-D152-1086-2869-2D39AE13CF69}"/>
              </a:ext>
            </a:extLst>
          </p:cNvPr>
          <p:cNvSpPr/>
          <p:nvPr/>
        </p:nvSpPr>
        <p:spPr>
          <a:xfrm>
            <a:off x="9942328" y="4858459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EB9CB989-0F46-4118-9F88-F40E50A39CE3}"/>
              </a:ext>
            </a:extLst>
          </p:cNvPr>
          <p:cNvSpPr/>
          <p:nvPr/>
        </p:nvSpPr>
        <p:spPr>
          <a:xfrm>
            <a:off x="10334638" y="4858459"/>
            <a:ext cx="36576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64D8649D-8ECF-EDE3-4A3B-DE08E8BCE857}"/>
              </a:ext>
            </a:extLst>
          </p:cNvPr>
          <p:cNvSpPr/>
          <p:nvPr/>
        </p:nvSpPr>
        <p:spPr>
          <a:xfrm>
            <a:off x="10726948" y="4858459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42450733-460B-7C04-54AD-8871B63F54C6}"/>
              </a:ext>
            </a:extLst>
          </p:cNvPr>
          <p:cNvSpPr/>
          <p:nvPr/>
        </p:nvSpPr>
        <p:spPr>
          <a:xfrm>
            <a:off x="9550018" y="526471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15C1596-8E61-0C63-D2AF-F6D29E94146B}"/>
              </a:ext>
            </a:extLst>
          </p:cNvPr>
          <p:cNvSpPr/>
          <p:nvPr/>
        </p:nvSpPr>
        <p:spPr>
          <a:xfrm>
            <a:off x="9942328" y="5260724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0C69310-2D12-17D8-DB6F-9987BA26E98E}"/>
              </a:ext>
            </a:extLst>
          </p:cNvPr>
          <p:cNvSpPr/>
          <p:nvPr/>
        </p:nvSpPr>
        <p:spPr>
          <a:xfrm>
            <a:off x="10334638" y="5260724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BA674BDC-D58D-29F0-9071-4EE2BF43FF3A}"/>
              </a:ext>
            </a:extLst>
          </p:cNvPr>
          <p:cNvSpPr/>
          <p:nvPr/>
        </p:nvSpPr>
        <p:spPr>
          <a:xfrm>
            <a:off x="10726948" y="526072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FAAAD087-E16F-6AD7-2CD8-4EAA107DEC73}"/>
              </a:ext>
            </a:extLst>
          </p:cNvPr>
          <p:cNvSpPr/>
          <p:nvPr/>
        </p:nvSpPr>
        <p:spPr>
          <a:xfrm>
            <a:off x="9550018" y="566697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646D616-361B-FB7D-68ED-E9C86C33ACD4}"/>
              </a:ext>
            </a:extLst>
          </p:cNvPr>
          <p:cNvSpPr/>
          <p:nvPr/>
        </p:nvSpPr>
        <p:spPr>
          <a:xfrm>
            <a:off x="9942328" y="5662989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405A7FBA-C125-F500-F1EC-FD3B0E0C514F}"/>
              </a:ext>
            </a:extLst>
          </p:cNvPr>
          <p:cNvSpPr/>
          <p:nvPr/>
        </p:nvSpPr>
        <p:spPr>
          <a:xfrm>
            <a:off x="10334638" y="566298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0DC509F-164F-1DAE-1C79-CED44DBAA1DF}"/>
              </a:ext>
            </a:extLst>
          </p:cNvPr>
          <p:cNvSpPr/>
          <p:nvPr/>
        </p:nvSpPr>
        <p:spPr>
          <a:xfrm>
            <a:off x="10726948" y="5662989"/>
            <a:ext cx="365760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1024</a:t>
            </a:r>
            <a:endParaRPr kumimoji="1" lang="ja-JP" altLang="en-US" sz="1400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DFD980E1-3617-F01E-4891-01B56A1C8CBD}"/>
              </a:ext>
            </a:extLst>
          </p:cNvPr>
          <p:cNvSpPr/>
          <p:nvPr/>
        </p:nvSpPr>
        <p:spPr>
          <a:xfrm>
            <a:off x="9501994" y="400147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D337E0D-61BB-A0B7-6415-4855DB849578}"/>
              </a:ext>
            </a:extLst>
          </p:cNvPr>
          <p:cNvSpPr txBox="1"/>
          <p:nvPr/>
        </p:nvSpPr>
        <p:spPr>
          <a:xfrm>
            <a:off x="9412972" y="3813792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5BDCD73-DD92-01E9-13E8-DA3BC5ABD624}"/>
              </a:ext>
            </a:extLst>
          </p:cNvPr>
          <p:cNvSpPr txBox="1"/>
          <p:nvPr/>
        </p:nvSpPr>
        <p:spPr>
          <a:xfrm>
            <a:off x="10356111" y="4113392"/>
            <a:ext cx="862907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10588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C1432463-03D4-CF68-A085-B268801F71BD}"/>
              </a:ext>
            </a:extLst>
          </p:cNvPr>
          <p:cNvSpPr/>
          <p:nvPr/>
        </p:nvSpPr>
        <p:spPr>
          <a:xfrm>
            <a:off x="9086820" y="1476991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846ECF95-38F4-ED68-A1E4-C741DF64820C}"/>
              </a:ext>
            </a:extLst>
          </p:cNvPr>
          <p:cNvSpPr/>
          <p:nvPr/>
        </p:nvSpPr>
        <p:spPr>
          <a:xfrm>
            <a:off x="9501994" y="2059189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8D8082F7-66EC-D291-6411-26AE953CA2E4}"/>
              </a:ext>
            </a:extLst>
          </p:cNvPr>
          <p:cNvSpPr/>
          <p:nvPr/>
        </p:nvSpPr>
        <p:spPr>
          <a:xfrm>
            <a:off x="9550018" y="209189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DC0F2A83-0674-BFF2-3F0D-821104F8069A}"/>
              </a:ext>
            </a:extLst>
          </p:cNvPr>
          <p:cNvSpPr/>
          <p:nvPr/>
        </p:nvSpPr>
        <p:spPr>
          <a:xfrm>
            <a:off x="9942328" y="208790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7EC1C58F-64A1-442B-3BD9-879AB3E13665}"/>
              </a:ext>
            </a:extLst>
          </p:cNvPr>
          <p:cNvSpPr/>
          <p:nvPr/>
        </p:nvSpPr>
        <p:spPr>
          <a:xfrm>
            <a:off x="10334638" y="208790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59FDB12-FDA3-E2CF-D393-9B7205C6DF36}"/>
              </a:ext>
            </a:extLst>
          </p:cNvPr>
          <p:cNvSpPr/>
          <p:nvPr/>
        </p:nvSpPr>
        <p:spPr>
          <a:xfrm>
            <a:off x="10726948" y="2087903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17F1548-3901-8EBB-DBFB-5DC46854F532}"/>
              </a:ext>
            </a:extLst>
          </p:cNvPr>
          <p:cNvSpPr/>
          <p:nvPr/>
        </p:nvSpPr>
        <p:spPr>
          <a:xfrm>
            <a:off x="9550018" y="2494158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8CEA7BB-A34F-634E-CFEB-52EBD985611F}"/>
              </a:ext>
            </a:extLst>
          </p:cNvPr>
          <p:cNvSpPr/>
          <p:nvPr/>
        </p:nvSpPr>
        <p:spPr>
          <a:xfrm>
            <a:off x="9942328" y="2490168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A604C56-1FB8-C3F3-D9CA-852EE4D38B73}"/>
              </a:ext>
            </a:extLst>
          </p:cNvPr>
          <p:cNvSpPr/>
          <p:nvPr/>
        </p:nvSpPr>
        <p:spPr>
          <a:xfrm>
            <a:off x="10334638" y="2490168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6159906E-7024-0BC0-AB63-130B3863FBC1}"/>
              </a:ext>
            </a:extLst>
          </p:cNvPr>
          <p:cNvSpPr/>
          <p:nvPr/>
        </p:nvSpPr>
        <p:spPr>
          <a:xfrm>
            <a:off x="10726948" y="2490168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85A5343E-B8D4-9116-9812-D53368BA41A5}"/>
              </a:ext>
            </a:extLst>
          </p:cNvPr>
          <p:cNvSpPr/>
          <p:nvPr/>
        </p:nvSpPr>
        <p:spPr>
          <a:xfrm>
            <a:off x="9550018" y="289642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3167024-F7F1-4FA3-5086-84071AC994CB}"/>
              </a:ext>
            </a:extLst>
          </p:cNvPr>
          <p:cNvSpPr/>
          <p:nvPr/>
        </p:nvSpPr>
        <p:spPr>
          <a:xfrm>
            <a:off x="9942328" y="289243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48B616C-A52F-C5C0-7B2B-A285FC8F12F7}"/>
              </a:ext>
            </a:extLst>
          </p:cNvPr>
          <p:cNvSpPr/>
          <p:nvPr/>
        </p:nvSpPr>
        <p:spPr>
          <a:xfrm>
            <a:off x="10334638" y="2892433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857A7F40-50DB-B37C-49A4-804121E4903C}"/>
              </a:ext>
            </a:extLst>
          </p:cNvPr>
          <p:cNvSpPr/>
          <p:nvPr/>
        </p:nvSpPr>
        <p:spPr>
          <a:xfrm>
            <a:off x="10726948" y="2892433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A34B0F6-D559-F834-1EEE-199B3C5F82C5}"/>
              </a:ext>
            </a:extLst>
          </p:cNvPr>
          <p:cNvSpPr/>
          <p:nvPr/>
        </p:nvSpPr>
        <p:spPr>
          <a:xfrm>
            <a:off x="9550018" y="3298688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07FEB7BA-994D-CBEE-0732-BF109680D65A}"/>
              </a:ext>
            </a:extLst>
          </p:cNvPr>
          <p:cNvSpPr/>
          <p:nvPr/>
        </p:nvSpPr>
        <p:spPr>
          <a:xfrm>
            <a:off x="9942328" y="3294698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0AFEFA1D-EC67-4306-F10A-68096391AFF3}"/>
              </a:ext>
            </a:extLst>
          </p:cNvPr>
          <p:cNvSpPr/>
          <p:nvPr/>
        </p:nvSpPr>
        <p:spPr>
          <a:xfrm>
            <a:off x="10334638" y="3294698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1A9CDF8F-2E51-7CEF-0496-D949CB96BDD8}"/>
              </a:ext>
            </a:extLst>
          </p:cNvPr>
          <p:cNvSpPr/>
          <p:nvPr/>
        </p:nvSpPr>
        <p:spPr>
          <a:xfrm>
            <a:off x="10726948" y="3294698"/>
            <a:ext cx="365760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1400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754A2523-4686-BD24-C0B6-69964DD04797}"/>
              </a:ext>
            </a:extLst>
          </p:cNvPr>
          <p:cNvSpPr/>
          <p:nvPr/>
        </p:nvSpPr>
        <p:spPr>
          <a:xfrm>
            <a:off x="9501994" y="1633179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51625F8D-931F-9B77-A26B-CEA41A33003B}"/>
              </a:ext>
            </a:extLst>
          </p:cNvPr>
          <p:cNvSpPr txBox="1"/>
          <p:nvPr/>
        </p:nvSpPr>
        <p:spPr>
          <a:xfrm>
            <a:off x="9412972" y="1445501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E746E77D-F302-7AEB-869C-49F0F996893B}"/>
              </a:ext>
            </a:extLst>
          </p:cNvPr>
          <p:cNvSpPr txBox="1"/>
          <p:nvPr/>
        </p:nvSpPr>
        <p:spPr>
          <a:xfrm>
            <a:off x="10356111" y="1745101"/>
            <a:ext cx="873275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20188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1" name="矢印: 右 170">
            <a:extLst>
              <a:ext uri="{FF2B5EF4-FFF2-40B4-BE49-F238E27FC236}">
                <a16:creationId xmlns:a16="http://schemas.microsoft.com/office/drawing/2014/main" id="{ABA93AC9-1062-3A75-D757-645061CDA670}"/>
              </a:ext>
            </a:extLst>
          </p:cNvPr>
          <p:cNvSpPr/>
          <p:nvPr/>
        </p:nvSpPr>
        <p:spPr>
          <a:xfrm>
            <a:off x="3497090" y="3862822"/>
            <a:ext cx="1071283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矢印: 右 171">
            <a:extLst>
              <a:ext uri="{FF2B5EF4-FFF2-40B4-BE49-F238E27FC236}">
                <a16:creationId xmlns:a16="http://schemas.microsoft.com/office/drawing/2014/main" id="{CEA52167-A1C2-CE06-EC0F-908AF6839904}"/>
              </a:ext>
            </a:extLst>
          </p:cNvPr>
          <p:cNvSpPr/>
          <p:nvPr/>
        </p:nvSpPr>
        <p:spPr>
          <a:xfrm rot="20265227">
            <a:off x="7424822" y="2702518"/>
            <a:ext cx="1457925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矢印: 右 172">
            <a:extLst>
              <a:ext uri="{FF2B5EF4-FFF2-40B4-BE49-F238E27FC236}">
                <a16:creationId xmlns:a16="http://schemas.microsoft.com/office/drawing/2014/main" id="{2EF63ACF-C907-7A58-0D26-11199CB7D85A}"/>
              </a:ext>
            </a:extLst>
          </p:cNvPr>
          <p:cNvSpPr/>
          <p:nvPr/>
        </p:nvSpPr>
        <p:spPr>
          <a:xfrm rot="1562709">
            <a:off x="7419843" y="4709142"/>
            <a:ext cx="1457925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B3F7A12E-1690-BCDA-78C2-EC48C54F10AF}"/>
              </a:ext>
            </a:extLst>
          </p:cNvPr>
          <p:cNvSpPr txBox="1"/>
          <p:nvPr/>
        </p:nvSpPr>
        <p:spPr>
          <a:xfrm>
            <a:off x="7402935" y="1578004"/>
            <a:ext cx="156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のタイルが出来たらゲームクリア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B275CE9-C66D-1B9C-F483-E9CB8AF92022}"/>
              </a:ext>
            </a:extLst>
          </p:cNvPr>
          <p:cNvSpPr txBox="1"/>
          <p:nvPr/>
        </p:nvSpPr>
        <p:spPr>
          <a:xfrm>
            <a:off x="7368550" y="3557549"/>
            <a:ext cx="173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タイルが動かせなくなったらゲームオーバー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AC2CC625-5C8C-21A6-909B-E441C03C9A1B}"/>
              </a:ext>
            </a:extLst>
          </p:cNvPr>
          <p:cNvSpPr/>
          <p:nvPr/>
        </p:nvSpPr>
        <p:spPr>
          <a:xfrm>
            <a:off x="9047461" y="1445281"/>
            <a:ext cx="2573707" cy="231416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Congratulations!</a:t>
            </a:r>
            <a:b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You reached 2048!</a:t>
            </a:r>
            <a:b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98D7A644-0D52-2A28-AAD2-7617E3BAF60A}"/>
              </a:ext>
            </a:extLst>
          </p:cNvPr>
          <p:cNvSpPr/>
          <p:nvPr/>
        </p:nvSpPr>
        <p:spPr>
          <a:xfrm>
            <a:off x="9031832" y="3778167"/>
            <a:ext cx="2573707" cy="231416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GAME OVER!</a:t>
            </a:r>
            <a:b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7CB1A194-3961-D750-C940-A190FA281992}"/>
              </a:ext>
            </a:extLst>
          </p:cNvPr>
          <p:cNvSpPr txBox="1"/>
          <p:nvPr/>
        </p:nvSpPr>
        <p:spPr>
          <a:xfrm>
            <a:off x="10043259" y="2835093"/>
            <a:ext cx="5952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8D77362-B5F6-1194-4B5B-AA46F72A5A55}"/>
              </a:ext>
            </a:extLst>
          </p:cNvPr>
          <p:cNvSpPr txBox="1"/>
          <p:nvPr/>
        </p:nvSpPr>
        <p:spPr>
          <a:xfrm>
            <a:off x="10058468" y="5060372"/>
            <a:ext cx="5952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1" name="矢印: 右 180">
            <a:extLst>
              <a:ext uri="{FF2B5EF4-FFF2-40B4-BE49-F238E27FC236}">
                <a16:creationId xmlns:a16="http://schemas.microsoft.com/office/drawing/2014/main" id="{81EA54D0-53A4-2D06-7A7C-533BC71CD941}"/>
              </a:ext>
            </a:extLst>
          </p:cNvPr>
          <p:cNvSpPr/>
          <p:nvPr/>
        </p:nvSpPr>
        <p:spPr>
          <a:xfrm rot="8017574">
            <a:off x="3131274" y="2167582"/>
            <a:ext cx="2580808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1973173F-768F-072B-212F-7D22B7A0CB88}"/>
              </a:ext>
            </a:extLst>
          </p:cNvPr>
          <p:cNvSpPr/>
          <p:nvPr/>
        </p:nvSpPr>
        <p:spPr>
          <a:xfrm>
            <a:off x="5253537" y="1367108"/>
            <a:ext cx="3793056" cy="1819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1C171092-789C-FD67-6907-EA33E3C495CA}"/>
              </a:ext>
            </a:extLst>
          </p:cNvPr>
          <p:cNvSpPr txBox="1"/>
          <p:nvPr/>
        </p:nvSpPr>
        <p:spPr>
          <a:xfrm>
            <a:off x="5210280" y="1528277"/>
            <a:ext cx="167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ボタンでスタート画面へ</a:t>
            </a:r>
          </a:p>
        </p:txBody>
      </p:sp>
    </p:spTree>
    <p:extLst>
      <p:ext uri="{BB962C8B-B14F-4D97-AF65-F5344CB8AC3E}">
        <p14:creationId xmlns:p14="http://schemas.microsoft.com/office/powerpoint/2010/main" val="173487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ゲームデザイン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372535" y="1537646"/>
            <a:ext cx="600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にゲームデザインの入力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B07360-382F-400B-E6F2-4EDC82D847E8}"/>
              </a:ext>
            </a:extLst>
          </p:cNvPr>
          <p:cNvSpPr/>
          <p:nvPr/>
        </p:nvSpPr>
        <p:spPr>
          <a:xfrm>
            <a:off x="652530" y="5499445"/>
            <a:ext cx="9372005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3283B3-AEC3-EC1D-EBF1-BC89274B442D}"/>
              </a:ext>
            </a:extLst>
          </p:cNvPr>
          <p:cNvSpPr/>
          <p:nvPr/>
        </p:nvSpPr>
        <p:spPr>
          <a:xfrm>
            <a:off x="758066" y="2149226"/>
            <a:ext cx="9020934" cy="331826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525B89-8920-D625-E11C-52DC7508FE76}"/>
              </a:ext>
            </a:extLst>
          </p:cNvPr>
          <p:cNvSpPr txBox="1"/>
          <p:nvPr/>
        </p:nvSpPr>
        <p:spPr>
          <a:xfrm>
            <a:off x="4248299" y="1964560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の応答⑤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236313"/>
                  </p:ext>
                </p:extLst>
              </p:nvPr>
            </p:nvGraphicFramePr>
            <p:xfrm>
              <a:off x="800398" y="2195837"/>
              <a:ext cx="8906932" cy="37248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398" y="2195837"/>
                <a:ext cx="8906932" cy="37248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88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5DC9B13-3786-A589-A01F-D033E308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EA2D6A1D-A805-961E-69A3-44B22E766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を使ってゲームを作ろう！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9E7CB235-B7F6-21D9-5D3E-DC21AD5F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 </a:t>
            </a:r>
            <a:r>
              <a:rPr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ゲーム作成② 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画面構成の実装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kumimoji="1" lang="ja-JP" altLang="en-US" sz="2000" dirty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6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D93DE-B581-C49E-7AB9-CD46A2DD7EA9}"/>
              </a:ext>
            </a:extLst>
          </p:cNvPr>
          <p:cNvSpPr txBox="1"/>
          <p:nvPr/>
        </p:nvSpPr>
        <p:spPr>
          <a:xfrm>
            <a:off x="481018" y="1600668"/>
            <a:ext cx="7426850" cy="231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 defTabSz="324612">
              <a:spcAft>
                <a:spcPts val="600"/>
              </a:spcAft>
            </a:pPr>
            <a:r>
              <a:rPr kumimoji="1"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kumimoji="1" lang="en-US" altLang="ja-JP" sz="1988" strike="sngStrike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ChatGPT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の概要説明・導入、ゲーム制作の環境構築</a:t>
            </a:r>
            <a:endParaRPr lang="en-US" altLang="ja-JP" sz="1988" strike="sngStrike" kern="1200" dirty="0">
              <a:solidFill>
                <a:schemeClr val="bg1">
                  <a:lumMod val="8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2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ja-JP" altLang="en-US" sz="1988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ゲーム作成①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画面構成の実装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ゲーム作成②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ゲームロジックの実装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ゲーム作成③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ゲームクリア、ゲームオーバー時の実装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調整と公開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バグの修正、公開サーバーの用意、デプロイ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6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アップグレード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拡張機能追加、まとめ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EFB9D28-7B0F-8E61-7488-3245EBDC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40" y="1958507"/>
            <a:ext cx="2941657" cy="195471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講義計画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372534" y="1537646"/>
            <a:ext cx="8263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ゲーム画面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ゲームボード、各数字タイルやタイトルなど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、タイル生成機能の準備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実際のゲーム画面で必要なものとは？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ゲーム画面を作るうえで気を付けるべき点は？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372535" y="1537646"/>
            <a:ext cx="688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ゲーム画面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各数字タイルやタイトルなど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Plus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での画像入力を試してみる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7BEC83-6A02-C481-62D4-AEF7F12B6A98}"/>
              </a:ext>
            </a:extLst>
          </p:cNvPr>
          <p:cNvSpPr txBox="1"/>
          <p:nvPr/>
        </p:nvSpPr>
        <p:spPr>
          <a:xfrm>
            <a:off x="9779002" y="2373574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に入力した画像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図 6" descr="カレンダー&#10;&#10;自動的に生成された説明">
            <a:extLst>
              <a:ext uri="{FF2B5EF4-FFF2-40B4-BE49-F238E27FC236}">
                <a16:creationId xmlns:a16="http://schemas.microsoft.com/office/drawing/2014/main" id="{A5E62C4A-22D0-4CA5-BAC4-E4D6E24B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026" y="2760133"/>
            <a:ext cx="2136429" cy="2030033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アドイン 7">
                <a:extLst>
                  <a:ext uri="{FF2B5EF4-FFF2-40B4-BE49-F238E27FC236}">
                    <a16:creationId xmlns:a16="http://schemas.microsoft.com/office/drawing/2014/main" id="{D8DFEFE9-7867-D919-A1FA-A2AE808B80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363078"/>
                  </p:ext>
                </p:extLst>
              </p:nvPr>
            </p:nvGraphicFramePr>
            <p:xfrm>
              <a:off x="372535" y="2495430"/>
              <a:ext cx="9465732" cy="38031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アドイン 7">
                <a:extLst>
                  <a:ext uri="{FF2B5EF4-FFF2-40B4-BE49-F238E27FC236}">
                    <a16:creationId xmlns:a16="http://schemas.microsoft.com/office/drawing/2014/main" id="{D8DFEFE9-7867-D919-A1FA-A2AE808B8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535" y="2495430"/>
                <a:ext cx="9465732" cy="380318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32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7BEC83-6A02-C481-62D4-AEF7F12B6A98}"/>
              </a:ext>
            </a:extLst>
          </p:cNvPr>
          <p:cNvSpPr txBox="1"/>
          <p:nvPr/>
        </p:nvSpPr>
        <p:spPr>
          <a:xfrm>
            <a:off x="3347492" y="3291972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に入力した画像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図 6" descr="カレンダー&#10;&#10;自動的に生成された説明">
            <a:extLst>
              <a:ext uri="{FF2B5EF4-FFF2-40B4-BE49-F238E27FC236}">
                <a16:creationId xmlns:a16="http://schemas.microsoft.com/office/drawing/2014/main" id="{A5E62C4A-22D0-4CA5-BAC4-E4D6E24B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69" y="3641738"/>
            <a:ext cx="2468437" cy="2345507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93B41EA-A60E-E403-B9B7-69622DA69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46" y="3775308"/>
            <a:ext cx="3026691" cy="188058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1E09A-FC05-96A6-B9C1-22FA0B54D067}"/>
              </a:ext>
            </a:extLst>
          </p:cNvPr>
          <p:cNvSpPr txBox="1"/>
          <p:nvPr/>
        </p:nvSpPr>
        <p:spPr>
          <a:xfrm>
            <a:off x="6234458" y="3291972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・作成されたページ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画像入力では情報が複雑すぎる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…?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画像認識機能はまだ研究段階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カラーコードの出力も不可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画像をテキストで認識するのみで、おそらくそのテキストから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ページを作成した可能性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65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テキストでデザインを細かく指定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アドイン 3">
                <a:extLst>
                  <a:ext uri="{FF2B5EF4-FFF2-40B4-BE49-F238E27FC236}">
                    <a16:creationId xmlns:a16="http://schemas.microsoft.com/office/drawing/2014/main" id="{03C507D9-4FCF-57C5-C1D8-FAC00ADC58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718592"/>
                  </p:ext>
                </p:extLst>
              </p:nvPr>
            </p:nvGraphicFramePr>
            <p:xfrm>
              <a:off x="694267" y="1906978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アドイン 3">
                <a:extLst>
                  <a:ext uri="{FF2B5EF4-FFF2-40B4-BE49-F238E27FC236}">
                    <a16:creationId xmlns:a16="http://schemas.microsoft.com/office/drawing/2014/main" id="{03C507D9-4FCF-57C5-C1D8-FAC00ADC58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267" y="1906978"/>
                <a:ext cx="9144000" cy="41212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42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F2E9219-1EA1-C016-E17B-48C919AE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84" y="3266543"/>
            <a:ext cx="2225182" cy="270573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D6A5ED-A76E-A3D1-94B1-4E5874E8E465}"/>
              </a:ext>
            </a:extLst>
          </p:cNvPr>
          <p:cNvSpPr txBox="1"/>
          <p:nvPr/>
        </p:nvSpPr>
        <p:spPr>
          <a:xfrm>
            <a:off x="6392335" y="2882953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・作成された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UI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5E64D6-8A77-4A0B-65E7-65C3DB674238}"/>
              </a:ext>
            </a:extLst>
          </p:cNvPr>
          <p:cNvSpPr txBox="1"/>
          <p:nvPr/>
        </p:nvSpPr>
        <p:spPr>
          <a:xfrm>
            <a:off x="372535" y="1537646"/>
            <a:ext cx="7230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入力情報が抽象的かつ複雑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→小分けにして入力すべき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実際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不使用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のゲーム作成における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UI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の指定方法は？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F586EE-28EF-56FB-5AFA-1CE2E4FEE840}"/>
              </a:ext>
            </a:extLst>
          </p:cNvPr>
          <p:cNvSpPr txBox="1"/>
          <p:nvPr/>
        </p:nvSpPr>
        <p:spPr>
          <a:xfrm>
            <a:off x="3382435" y="2882953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・作成したい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UI</a:t>
            </a:r>
          </a:p>
        </p:txBody>
      </p:sp>
      <p:pic>
        <p:nvPicPr>
          <p:cNvPr id="8" name="図 7" descr="カレンダー&#10;&#10;自動的に生成された説明">
            <a:extLst>
              <a:ext uri="{FF2B5EF4-FFF2-40B4-BE49-F238E27FC236}">
                <a16:creationId xmlns:a16="http://schemas.microsoft.com/office/drawing/2014/main" id="{67703A39-DB4E-5D18-F749-EFEF34163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93" y="3237399"/>
            <a:ext cx="3010907" cy="28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3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テキストでデザインを細かく指定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小分けにして入力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アドイン 3">
                <a:extLst>
                  <a:ext uri="{FF2B5EF4-FFF2-40B4-BE49-F238E27FC236}">
                    <a16:creationId xmlns:a16="http://schemas.microsoft.com/office/drawing/2014/main" id="{03C507D9-4FCF-57C5-C1D8-FAC00ADC58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267" y="1906978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アドイン 3">
                <a:extLst>
                  <a:ext uri="{FF2B5EF4-FFF2-40B4-BE49-F238E27FC236}">
                    <a16:creationId xmlns:a16="http://schemas.microsoft.com/office/drawing/2014/main" id="{03C507D9-4FCF-57C5-C1D8-FAC00ADC58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267" y="1906978"/>
                <a:ext cx="9144000" cy="41212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93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D93DE-B581-C49E-7AB9-CD46A2DD7EA9}"/>
              </a:ext>
            </a:extLst>
          </p:cNvPr>
          <p:cNvSpPr txBox="1"/>
          <p:nvPr/>
        </p:nvSpPr>
        <p:spPr>
          <a:xfrm>
            <a:off x="481018" y="1600668"/>
            <a:ext cx="7426850" cy="231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 defTabSz="324612">
              <a:spcAft>
                <a:spcPts val="600"/>
              </a:spcAft>
            </a:pPr>
            <a:r>
              <a:rPr kumimoji="1"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kumimoji="1" lang="en-US" altLang="ja-JP" sz="1988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ChatGPT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の概要説明・導入、ゲーム制作の環境構築</a:t>
            </a:r>
            <a:endParaRPr lang="en-US" altLang="ja-JP" sz="1988" kern="1200" dirty="0">
              <a:solidFill>
                <a:schemeClr val="accent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2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ja-JP" altLang="en-US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ゲーム作成①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画面構成の実装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ゲーム作成②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ゲームロジックの実装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ゲーム作成③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ゲームクリア、ゲームオーバー時の実装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調整と公開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バグの修正、公開サーバーの用意、デプロイ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6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アップグレード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拡張機能追加、まとめ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EFB9D28-7B0F-8E61-7488-3245EBDC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40" y="1958507"/>
            <a:ext cx="2941657" cy="195471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講義計画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30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テキストでデザインを細かく指定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小分けにして入力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pic>
        <p:nvPicPr>
          <p:cNvPr id="3" name="図 2" descr="電子機器, 座る, 光, キーボード が含まれている画像&#10;&#10;自動的に生成された説明">
            <a:extLst>
              <a:ext uri="{FF2B5EF4-FFF2-40B4-BE49-F238E27FC236}">
                <a16:creationId xmlns:a16="http://schemas.microsoft.com/office/drawing/2014/main" id="{C7CFE849-85CF-77FD-0F51-625CE24A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11" y="3258766"/>
            <a:ext cx="2464701" cy="2435619"/>
          </a:xfrm>
          <a:prstGeom prst="rect">
            <a:avLst/>
          </a:prstGeom>
        </p:spPr>
      </p:pic>
      <p:pic>
        <p:nvPicPr>
          <p:cNvPr id="6" name="図 5" descr="カレンダー&#10;&#10;中程度の精度で自動的に生成された説明">
            <a:extLst>
              <a:ext uri="{FF2B5EF4-FFF2-40B4-BE49-F238E27FC236}">
                <a16:creationId xmlns:a16="http://schemas.microsoft.com/office/drawing/2014/main" id="{A0DA98B1-0C37-B69F-A158-3DAEAE7DC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79" y="2560542"/>
            <a:ext cx="2513242" cy="3133843"/>
          </a:xfrm>
          <a:prstGeom prst="rect">
            <a:avLst/>
          </a:prstGeom>
        </p:spPr>
      </p:pic>
      <p:pic>
        <p:nvPicPr>
          <p:cNvPr id="8" name="図 7" descr="カレンダー&#10;&#10;低い精度で自動的に生成された説明">
            <a:extLst>
              <a:ext uri="{FF2B5EF4-FFF2-40B4-BE49-F238E27FC236}">
                <a16:creationId xmlns:a16="http://schemas.microsoft.com/office/drawing/2014/main" id="{10D8C281-A31C-D689-FBDA-13A5F28CB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88" y="2560542"/>
            <a:ext cx="2434902" cy="313384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CB5FF0-1BAB-5158-C089-603B5EA30328}"/>
              </a:ext>
            </a:extLst>
          </p:cNvPr>
          <p:cNvSpPr txBox="1"/>
          <p:nvPr/>
        </p:nvSpPr>
        <p:spPr>
          <a:xfrm>
            <a:off x="1440562" y="2049094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・ゲームボード完成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BDEC11-E47D-C6C4-6256-F53E5FC57628}"/>
              </a:ext>
            </a:extLst>
          </p:cNvPr>
          <p:cNvSpPr txBox="1"/>
          <p:nvPr/>
        </p:nvSpPr>
        <p:spPr>
          <a:xfrm>
            <a:off x="4889501" y="2049094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・タイトル完成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AC766DE-4B1A-4DC1-353D-948FBB844987}"/>
              </a:ext>
            </a:extLst>
          </p:cNvPr>
          <p:cNvSpPr txBox="1"/>
          <p:nvPr/>
        </p:nvSpPr>
        <p:spPr>
          <a:xfrm>
            <a:off x="8501488" y="2045968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・スコア完成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A823A71-92CB-89A1-8047-55BD20C6EC5C}"/>
              </a:ext>
            </a:extLst>
          </p:cNvPr>
          <p:cNvSpPr/>
          <p:nvPr/>
        </p:nvSpPr>
        <p:spPr>
          <a:xfrm>
            <a:off x="1277514" y="2045968"/>
            <a:ext cx="9771486" cy="37452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54C23BF9-0ECF-CD20-7516-E02E312A65DF}"/>
              </a:ext>
            </a:extLst>
          </p:cNvPr>
          <p:cNvSpPr/>
          <p:nvPr/>
        </p:nvSpPr>
        <p:spPr>
          <a:xfrm>
            <a:off x="4114800" y="3733800"/>
            <a:ext cx="611969" cy="2878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096360B-500A-96CC-E0E3-B209F601BEF8}"/>
              </a:ext>
            </a:extLst>
          </p:cNvPr>
          <p:cNvSpPr/>
          <p:nvPr/>
        </p:nvSpPr>
        <p:spPr>
          <a:xfrm>
            <a:off x="7640372" y="3742266"/>
            <a:ext cx="611969" cy="2878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3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各数字タイルの実装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9" name="アドイン 18">
                <a:extLst>
                  <a:ext uri="{FF2B5EF4-FFF2-40B4-BE49-F238E27FC236}">
                    <a16:creationId xmlns:a16="http://schemas.microsoft.com/office/drawing/2014/main" id="{117794A0-E154-9A0C-008E-340E68ACAD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267" y="1906978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9" name="アドイン 18">
                <a:extLst>
                  <a:ext uri="{FF2B5EF4-FFF2-40B4-BE49-F238E27FC236}">
                    <a16:creationId xmlns:a16="http://schemas.microsoft.com/office/drawing/2014/main" id="{117794A0-E154-9A0C-008E-340E68ACAD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267" y="1906978"/>
                <a:ext cx="9144000" cy="41212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29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これまでに出力されたものとの重複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" name="図 4" descr="モニター画面に映る文字のスクリーンショット&#10;&#10;自動的に生成された説明">
            <a:extLst>
              <a:ext uri="{FF2B5EF4-FFF2-40B4-BE49-F238E27FC236}">
                <a16:creationId xmlns:a16="http://schemas.microsoft.com/office/drawing/2014/main" id="{109029E4-8D78-3EE9-EBFD-81FB38DA4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6" y="2440164"/>
            <a:ext cx="5841911" cy="2678644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813C0471-6D50-F27B-3186-BC6A667E4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5" y="2751666"/>
            <a:ext cx="5359148" cy="236714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42BCCA-6CAB-3062-AA1F-544D3153A335}"/>
              </a:ext>
            </a:extLst>
          </p:cNvPr>
          <p:cNvSpPr txBox="1"/>
          <p:nvPr/>
        </p:nvSpPr>
        <p:spPr>
          <a:xfrm>
            <a:off x="2084939" y="1998424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・数字タイル作成の際の出力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70E068-CE16-BDEA-919A-28678E36E68A}"/>
              </a:ext>
            </a:extLst>
          </p:cNvPr>
          <p:cNvSpPr txBox="1"/>
          <p:nvPr/>
        </p:nvSpPr>
        <p:spPr>
          <a:xfrm>
            <a:off x="7751872" y="1998424"/>
            <a:ext cx="321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・ゲームボード作成の際の出力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533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BE67F-62E9-076E-2457-62D7CAD17048}"/>
              </a:ext>
            </a:extLst>
          </p:cNvPr>
          <p:cNvSpPr txBox="1"/>
          <p:nvPr/>
        </p:nvSpPr>
        <p:spPr>
          <a:xfrm>
            <a:off x="372535" y="1537646"/>
            <a:ext cx="990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のものではゲームボードのタイルを変更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クラスを追加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して数字タイルにする意図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 以前の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tile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クラスに内容を追加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ゲームボードのタイルに数字タイルを被せると想定していた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800623"/>
                  </p:ext>
                </p:extLst>
              </p:nvPr>
            </p:nvGraphicFramePr>
            <p:xfrm>
              <a:off x="829734" y="2737975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734" y="2737975"/>
                <a:ext cx="9144000" cy="412128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429206"/>
                  </p:ext>
                </p:extLst>
              </p:nvPr>
            </p:nvGraphicFramePr>
            <p:xfrm>
              <a:off x="753534" y="1949311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534" y="1949311"/>
                <a:ext cx="9144000" cy="412128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タイル生成機能の準備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661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エラー①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ページを読み込んだ時に数字タイルが出現しない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pic>
        <p:nvPicPr>
          <p:cNvPr id="5" name="図 4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11CB25F3-E9AA-06C2-4FD8-AED86402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4" y="2617189"/>
            <a:ext cx="2158191" cy="2785533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501C9961-913C-3CE5-3CD6-970D72C3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50" y="2617189"/>
            <a:ext cx="2194248" cy="27855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418FD4-21C5-6C51-F908-7F8AEA4B7BC2}"/>
              </a:ext>
            </a:extLst>
          </p:cNvPr>
          <p:cNvSpPr txBox="1"/>
          <p:nvPr/>
        </p:nvSpPr>
        <p:spPr>
          <a:xfrm>
            <a:off x="487497" y="2183090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・現段階の初期画面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345FC0-BDF7-A3D7-821A-941DC2C41EE2}"/>
              </a:ext>
            </a:extLst>
          </p:cNvPr>
          <p:cNvSpPr txBox="1"/>
          <p:nvPr/>
        </p:nvSpPr>
        <p:spPr>
          <a:xfrm>
            <a:off x="3599040" y="2183090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・作りたい初期画面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2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3534" y="1949311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534" y="1949311"/>
                <a:ext cx="9144000" cy="412128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エラー①の対処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91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エラー②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数字タイルがゲームボードのタイルとサイズが違う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B8EB37DC-C18B-98A0-B421-FE8B2520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50" y="2617189"/>
            <a:ext cx="2194248" cy="278553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DCF6C-8F13-87F6-09B4-FABD7B922CFF}"/>
              </a:ext>
            </a:extLst>
          </p:cNvPr>
          <p:cNvSpPr txBox="1"/>
          <p:nvPr/>
        </p:nvSpPr>
        <p:spPr>
          <a:xfrm>
            <a:off x="3599040" y="2183090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・作りたい初期画面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図 6" descr="座る, 水, 写真, キーボード が含まれている画像&#10;&#10;自動的に生成された説明">
            <a:extLst>
              <a:ext uri="{FF2B5EF4-FFF2-40B4-BE49-F238E27FC236}">
                <a16:creationId xmlns:a16="http://schemas.microsoft.com/office/drawing/2014/main" id="{599487DC-FA22-A6BB-4305-393254A48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6" y="2617189"/>
            <a:ext cx="2155105" cy="27855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180934-F669-A77D-B907-7A58F9D02717}"/>
              </a:ext>
            </a:extLst>
          </p:cNvPr>
          <p:cNvSpPr txBox="1"/>
          <p:nvPr/>
        </p:nvSpPr>
        <p:spPr>
          <a:xfrm>
            <a:off x="441456" y="2183090"/>
            <a:ext cx="3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・現段階の初期画面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123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3534" y="1949311"/>
              <a:ext cx="9144000" cy="41212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アドイン 1">
                <a:extLst>
                  <a:ext uri="{FF2B5EF4-FFF2-40B4-BE49-F238E27FC236}">
                    <a16:creationId xmlns:a16="http://schemas.microsoft.com/office/drawing/2014/main" id="{FC09E584-2260-1562-2711-B1B8557E1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534" y="1949311"/>
                <a:ext cx="9144000" cy="412128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エラー②の対処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271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86314C-6A21-3246-E730-F8887C9ECA40}"/>
              </a:ext>
            </a:extLst>
          </p:cNvPr>
          <p:cNvSpPr txBox="1"/>
          <p:nvPr/>
        </p:nvSpPr>
        <p:spPr>
          <a:xfrm>
            <a:off x="372535" y="1537646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デバッグをこまめに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数字タイルの実装をした時、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ボタンを実際におしてみる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実際のゲーム開発でのデバッグ方法・注意点は？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51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03BD84E-DC32-3A19-1825-8FAE86B5D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67" y="1906978"/>
            <a:ext cx="3675636" cy="373201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ChatGPT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5" y="1537646"/>
            <a:ext cx="7552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OpenAI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社が開発した人工知能によるチャットサービス。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Introducing ChatGPT (openai.com)</a:t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大量のテキストデータを学習し、自然な会話や情報提供を可能とする。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・質問の回答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世界の事実や一般的な知識に関する質問の回答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・言語の翻訳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多くの主要言語間での翻訳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・テキスト生成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詩、物語、エッセイなどのクリエイティブなテキスト生成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・プログラミングヘルプ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コードのデバッグやサンプルコードの提案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本講義では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を使用して、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上で動作する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というゲームの作成を目的とする。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2048 - 2048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ゲームする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(2048game.club)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C1EA-7464-F47C-12EA-7FA8A8ACD6D0}"/>
              </a:ext>
            </a:extLst>
          </p:cNvPr>
          <p:cNvSpPr/>
          <p:nvPr/>
        </p:nvSpPr>
        <p:spPr>
          <a:xfrm>
            <a:off x="7924801" y="1608667"/>
            <a:ext cx="3953932" cy="4241800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945931-594F-F58F-71D3-0AD3FE4796EF}"/>
              </a:ext>
            </a:extLst>
          </p:cNvPr>
          <p:cNvSpPr txBox="1"/>
          <p:nvPr/>
        </p:nvSpPr>
        <p:spPr>
          <a:xfrm>
            <a:off x="8982858" y="1424001"/>
            <a:ext cx="183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使用例</a:t>
            </a:r>
          </a:p>
        </p:txBody>
      </p:sp>
    </p:spTree>
    <p:extLst>
      <p:ext uri="{BB962C8B-B14F-4D97-AF65-F5344CB8AC3E}">
        <p14:creationId xmlns:p14="http://schemas.microsoft.com/office/powerpoint/2010/main" val="883832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5DC9B13-3786-A589-A01F-D033E308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EA2D6A1D-A805-961E-69A3-44B22E766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を使ってゲームを作ろう！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9E7CB235-B7F6-21D9-5D3E-DC21AD5F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5118434" cy="838831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</a:t>
            </a:r>
            <a:r>
              <a:rPr kumimoji="1"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 </a:t>
            </a:r>
            <a:r>
              <a:rPr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ゲーム作成② 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ゲームロジックの実装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kumimoji="1" lang="ja-JP" altLang="en-US" sz="2000" dirty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1631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D93DE-B581-C49E-7AB9-CD46A2DD7EA9}"/>
              </a:ext>
            </a:extLst>
          </p:cNvPr>
          <p:cNvSpPr txBox="1"/>
          <p:nvPr/>
        </p:nvSpPr>
        <p:spPr>
          <a:xfrm>
            <a:off x="481018" y="1600668"/>
            <a:ext cx="7426850" cy="231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 defTabSz="324612">
              <a:spcAft>
                <a:spcPts val="600"/>
              </a:spcAft>
            </a:pPr>
            <a:r>
              <a:rPr kumimoji="1"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kumimoji="1" lang="en-US" altLang="ja-JP" sz="1988" strike="sngStrike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ChatGPT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の概要説明・導入、ゲーム制作の環境構築</a:t>
            </a:r>
            <a:endParaRPr lang="en-US" altLang="ja-JP" sz="1988" strike="sngStrike" kern="1200" dirty="0">
              <a:solidFill>
                <a:schemeClr val="bg1">
                  <a:lumMod val="8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2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ja-JP" altLang="en-US" sz="1988" strike="sngStrike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ゲーム作成①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画面構成の実装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ゲーム作成②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ゲームロジックの実装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ゲーム作成③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ゲームクリア、ゲームオーバー時の実装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調整と公開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バグの修正、公開サーバーの用意、デプロイ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6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アップグレード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拡張機能追加、まとめ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EFB9D28-7B0F-8E61-7488-3245EBDC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40" y="1958507"/>
            <a:ext cx="2941657" cy="195471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講義計画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42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今回のタスク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9E39BB-37A4-524C-4663-F85CAF7994A5}"/>
              </a:ext>
            </a:extLst>
          </p:cNvPr>
          <p:cNvSpPr txBox="1"/>
          <p:nvPr/>
        </p:nvSpPr>
        <p:spPr>
          <a:xfrm>
            <a:off x="372535" y="1537646"/>
            <a:ext cx="9905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タスク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_1 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ゲームロジック決定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タスク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_2 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各関数の実装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タスク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_3 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エラー処理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487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endParaRPr kumimoji="1" lang="ja-JP" altLang="en-US" sz="5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9EE21D-36D6-8D7C-5037-CC713C179D0C}"/>
              </a:ext>
            </a:extLst>
          </p:cNvPr>
          <p:cNvSpPr/>
          <p:nvPr/>
        </p:nvSpPr>
        <p:spPr>
          <a:xfrm>
            <a:off x="0" y="2798233"/>
            <a:ext cx="12192000" cy="1261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 algn="ctr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タスク</a:t>
            </a:r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_1 :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ゲームロジック決定</a:t>
            </a:r>
          </a:p>
        </p:txBody>
      </p:sp>
    </p:spTree>
    <p:extLst>
      <p:ext uri="{BB962C8B-B14F-4D97-AF65-F5344CB8AC3E}">
        <p14:creationId xmlns:p14="http://schemas.microsoft.com/office/powerpoint/2010/main" val="1442942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ゲームロジック決定（全体）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8084DB-4028-CF49-4D9C-64CCAAE66E96}"/>
              </a:ext>
            </a:extLst>
          </p:cNvPr>
          <p:cNvSpPr/>
          <p:nvPr/>
        </p:nvSpPr>
        <p:spPr>
          <a:xfrm>
            <a:off x="694266" y="1811866"/>
            <a:ext cx="1676400" cy="745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上下左右キー検出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C0FD77-CBBC-33E2-B4CA-009004ED023F}"/>
              </a:ext>
            </a:extLst>
          </p:cNvPr>
          <p:cNvSpPr/>
          <p:nvPr/>
        </p:nvSpPr>
        <p:spPr>
          <a:xfrm>
            <a:off x="3132666" y="1811865"/>
            <a:ext cx="1676400" cy="745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タイル移動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03D755-24BA-F939-5418-93863180CD99}"/>
              </a:ext>
            </a:extLst>
          </p:cNvPr>
          <p:cNvSpPr/>
          <p:nvPr/>
        </p:nvSpPr>
        <p:spPr>
          <a:xfrm>
            <a:off x="9524999" y="1811865"/>
            <a:ext cx="1845734" cy="745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終了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4B6AEE4-D5CF-E04E-223D-AD555D618644}"/>
              </a:ext>
            </a:extLst>
          </p:cNvPr>
          <p:cNvSpPr/>
          <p:nvPr/>
        </p:nvSpPr>
        <p:spPr>
          <a:xfrm>
            <a:off x="5731932" y="2942166"/>
            <a:ext cx="1676400" cy="745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タイル追加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01E0D14-06E6-0A64-91D2-2E4862D40042}"/>
              </a:ext>
            </a:extLst>
          </p:cNvPr>
          <p:cNvSpPr/>
          <p:nvPr/>
        </p:nvSpPr>
        <p:spPr>
          <a:xfrm>
            <a:off x="9524999" y="2937931"/>
            <a:ext cx="1845734" cy="745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ゲームクリア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89D8FE-A96F-B9CA-3738-FE0A663B7C34}"/>
              </a:ext>
            </a:extLst>
          </p:cNvPr>
          <p:cNvSpPr/>
          <p:nvPr/>
        </p:nvSpPr>
        <p:spPr>
          <a:xfrm>
            <a:off x="9524999" y="3968749"/>
            <a:ext cx="1845734" cy="745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ゲームオーバー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F1DAB8-9DA1-B08F-4FF0-7C5A0B40D97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370666" y="2184399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9BF5E86-82E9-6709-5BC7-6F93AFC193F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09066" y="2184399"/>
            <a:ext cx="4715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7E47E363-0A3D-81EC-8429-84B3CC4FBA7E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4472515" y="2055283"/>
            <a:ext cx="757768" cy="1761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EB80443-2BAA-48F7-65CD-995166F6E27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408332" y="3310465"/>
            <a:ext cx="2116667" cy="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FB55DC8-6DCF-B7D7-A120-2CE20795E98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7720540" y="2536824"/>
            <a:ext cx="654050" cy="2954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A08A5E5-6D26-1ED9-1F84-E2226D0F395C}"/>
              </a:ext>
            </a:extLst>
          </p:cNvPr>
          <p:cNvSpPr/>
          <p:nvPr/>
        </p:nvSpPr>
        <p:spPr>
          <a:xfrm>
            <a:off x="9524999" y="5040841"/>
            <a:ext cx="1845734" cy="745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終了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071DA9E-D068-C0BE-EE80-B48F85BF807C}"/>
              </a:ext>
            </a:extLst>
          </p:cNvPr>
          <p:cNvCxnSpPr>
            <a:cxnSpLocks/>
            <a:stCxn id="9" idx="2"/>
            <a:endCxn id="29" idx="1"/>
          </p:cNvCxnSpPr>
          <p:nvPr/>
        </p:nvCxnSpPr>
        <p:spPr>
          <a:xfrm rot="16200000" flipH="1">
            <a:off x="7184494" y="3072870"/>
            <a:ext cx="1726142" cy="2954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2CBB5EE-294C-C55D-4D36-EC9C633B7AF4}"/>
              </a:ext>
            </a:extLst>
          </p:cNvPr>
          <p:cNvSpPr txBox="1"/>
          <p:nvPr/>
        </p:nvSpPr>
        <p:spPr>
          <a:xfrm>
            <a:off x="3555998" y="335863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ボードに変化あり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3798FBF-D212-6292-088B-D545C4554DEF}"/>
              </a:ext>
            </a:extLst>
          </p:cNvPr>
          <p:cNvSpPr txBox="1"/>
          <p:nvPr/>
        </p:nvSpPr>
        <p:spPr>
          <a:xfrm>
            <a:off x="6155263" y="1815066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ボードに変化なし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8651BC5-2E42-D207-944A-2B91A7D34B7C}"/>
              </a:ext>
            </a:extLst>
          </p:cNvPr>
          <p:cNvSpPr txBox="1"/>
          <p:nvPr/>
        </p:nvSpPr>
        <p:spPr>
          <a:xfrm>
            <a:off x="7598831" y="296546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タイル生成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B52722-5553-B33F-916A-B633E6B0448A}"/>
              </a:ext>
            </a:extLst>
          </p:cNvPr>
          <p:cNvSpPr txBox="1"/>
          <p:nvPr/>
        </p:nvSpPr>
        <p:spPr>
          <a:xfrm>
            <a:off x="7250818" y="394958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タイル移動不可</a:t>
            </a:r>
          </a:p>
        </p:txBody>
      </p:sp>
    </p:spTree>
    <p:extLst>
      <p:ext uri="{BB962C8B-B14F-4D97-AF65-F5344CB8AC3E}">
        <p14:creationId xmlns:p14="http://schemas.microsoft.com/office/powerpoint/2010/main" val="548183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ゲームロジック決定（タイル移動）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D5F52C-4C3B-475B-F3C0-F3319863950B}"/>
              </a:ext>
            </a:extLst>
          </p:cNvPr>
          <p:cNvSpPr/>
          <p:nvPr/>
        </p:nvSpPr>
        <p:spPr>
          <a:xfrm>
            <a:off x="1091477" y="2119343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CCB71-6716-6142-A06B-F89DF1CCB581}"/>
              </a:ext>
            </a:extLst>
          </p:cNvPr>
          <p:cNvSpPr/>
          <p:nvPr/>
        </p:nvSpPr>
        <p:spPr>
          <a:xfrm>
            <a:off x="1139501" y="215204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EA5CCE-CA1A-CBCC-6535-A01DE519A361}"/>
              </a:ext>
            </a:extLst>
          </p:cNvPr>
          <p:cNvSpPr/>
          <p:nvPr/>
        </p:nvSpPr>
        <p:spPr>
          <a:xfrm>
            <a:off x="1531811" y="214805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02EB7F5-82DB-B1C7-7825-51603CA00CC9}"/>
              </a:ext>
            </a:extLst>
          </p:cNvPr>
          <p:cNvSpPr/>
          <p:nvPr/>
        </p:nvSpPr>
        <p:spPr>
          <a:xfrm>
            <a:off x="1924121" y="2148057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D8A8B-61F6-459B-EFB3-7C4F87E1EA7E}"/>
              </a:ext>
            </a:extLst>
          </p:cNvPr>
          <p:cNvSpPr/>
          <p:nvPr/>
        </p:nvSpPr>
        <p:spPr>
          <a:xfrm>
            <a:off x="2316431" y="2148057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635980C-A8E0-FF23-90B8-0E907FCCCE84}"/>
              </a:ext>
            </a:extLst>
          </p:cNvPr>
          <p:cNvSpPr/>
          <p:nvPr/>
        </p:nvSpPr>
        <p:spPr>
          <a:xfrm>
            <a:off x="1139501" y="255431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1DABF67-3FBD-8128-4661-B1960966EB77}"/>
              </a:ext>
            </a:extLst>
          </p:cNvPr>
          <p:cNvSpPr/>
          <p:nvPr/>
        </p:nvSpPr>
        <p:spPr>
          <a:xfrm>
            <a:off x="1531811" y="255032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61D62CF-A08B-8AB4-0A51-712CAEF2F1C0}"/>
              </a:ext>
            </a:extLst>
          </p:cNvPr>
          <p:cNvSpPr/>
          <p:nvPr/>
        </p:nvSpPr>
        <p:spPr>
          <a:xfrm>
            <a:off x="1924121" y="255032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0CBDB7-D36D-C848-F2E6-FF499311CDE0}"/>
              </a:ext>
            </a:extLst>
          </p:cNvPr>
          <p:cNvSpPr/>
          <p:nvPr/>
        </p:nvSpPr>
        <p:spPr>
          <a:xfrm>
            <a:off x="2316431" y="2550322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82EB72F-B6C2-8B82-37CB-A86F9DEDE1A6}"/>
              </a:ext>
            </a:extLst>
          </p:cNvPr>
          <p:cNvSpPr/>
          <p:nvPr/>
        </p:nvSpPr>
        <p:spPr>
          <a:xfrm>
            <a:off x="1139501" y="295657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D3AAF26-B4F9-2B83-C1FF-5A377F17D765}"/>
              </a:ext>
            </a:extLst>
          </p:cNvPr>
          <p:cNvSpPr/>
          <p:nvPr/>
        </p:nvSpPr>
        <p:spPr>
          <a:xfrm>
            <a:off x="1531811" y="2952587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537A774-EACF-99CA-BACF-712452280D51}"/>
              </a:ext>
            </a:extLst>
          </p:cNvPr>
          <p:cNvSpPr/>
          <p:nvPr/>
        </p:nvSpPr>
        <p:spPr>
          <a:xfrm>
            <a:off x="1924121" y="2952587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496AD2C-5CEC-707C-426B-E3B5E9988CF2}"/>
              </a:ext>
            </a:extLst>
          </p:cNvPr>
          <p:cNvSpPr/>
          <p:nvPr/>
        </p:nvSpPr>
        <p:spPr>
          <a:xfrm>
            <a:off x="2316431" y="2952587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86B2489-E9DB-1C4F-5E36-3B0F9B2CE0A6}"/>
              </a:ext>
            </a:extLst>
          </p:cNvPr>
          <p:cNvSpPr/>
          <p:nvPr/>
        </p:nvSpPr>
        <p:spPr>
          <a:xfrm>
            <a:off x="1139501" y="3358842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B3C8EDE-6093-4AC6-EC80-4868034992BA}"/>
              </a:ext>
            </a:extLst>
          </p:cNvPr>
          <p:cNvSpPr/>
          <p:nvPr/>
        </p:nvSpPr>
        <p:spPr>
          <a:xfrm>
            <a:off x="1531811" y="3354852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9ED89D6-FF1A-874C-14C5-64895832CD42}"/>
              </a:ext>
            </a:extLst>
          </p:cNvPr>
          <p:cNvSpPr/>
          <p:nvPr/>
        </p:nvSpPr>
        <p:spPr>
          <a:xfrm>
            <a:off x="1924121" y="3354852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4A3C32E-6AB7-CB1B-570E-0313F3394B08}"/>
              </a:ext>
            </a:extLst>
          </p:cNvPr>
          <p:cNvSpPr/>
          <p:nvPr/>
        </p:nvSpPr>
        <p:spPr>
          <a:xfrm>
            <a:off x="2316431" y="3354852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E9577C4-F159-764E-0678-10567C386416}"/>
              </a:ext>
            </a:extLst>
          </p:cNvPr>
          <p:cNvSpPr/>
          <p:nvPr/>
        </p:nvSpPr>
        <p:spPr>
          <a:xfrm>
            <a:off x="4506348" y="2119343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8FA956F-E3E7-D845-D3AC-8F4B4AF770A9}"/>
              </a:ext>
            </a:extLst>
          </p:cNvPr>
          <p:cNvSpPr/>
          <p:nvPr/>
        </p:nvSpPr>
        <p:spPr>
          <a:xfrm>
            <a:off x="4554372" y="215204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A98937D-C8B7-10CA-CCFB-1CF8E32527A4}"/>
              </a:ext>
            </a:extLst>
          </p:cNvPr>
          <p:cNvSpPr/>
          <p:nvPr/>
        </p:nvSpPr>
        <p:spPr>
          <a:xfrm>
            <a:off x="4946682" y="214805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2886CAD-715C-8094-00FA-D582E5BD95F8}"/>
              </a:ext>
            </a:extLst>
          </p:cNvPr>
          <p:cNvSpPr/>
          <p:nvPr/>
        </p:nvSpPr>
        <p:spPr>
          <a:xfrm>
            <a:off x="5731302" y="2148057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F827D20-CF8C-EB0E-117B-B766B707C72A}"/>
              </a:ext>
            </a:extLst>
          </p:cNvPr>
          <p:cNvSpPr/>
          <p:nvPr/>
        </p:nvSpPr>
        <p:spPr>
          <a:xfrm>
            <a:off x="4554372" y="255431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63E90E9-5461-A4E1-F3B6-648DF75AFABA}"/>
              </a:ext>
            </a:extLst>
          </p:cNvPr>
          <p:cNvSpPr/>
          <p:nvPr/>
        </p:nvSpPr>
        <p:spPr>
          <a:xfrm>
            <a:off x="4946682" y="255032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630F27-EC17-2FDF-3667-3408A9E0C29F}"/>
              </a:ext>
            </a:extLst>
          </p:cNvPr>
          <p:cNvSpPr/>
          <p:nvPr/>
        </p:nvSpPr>
        <p:spPr>
          <a:xfrm>
            <a:off x="5731302" y="2550322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F714C6E-E6E8-885C-1ED7-9325A170D4E3}"/>
              </a:ext>
            </a:extLst>
          </p:cNvPr>
          <p:cNvSpPr/>
          <p:nvPr/>
        </p:nvSpPr>
        <p:spPr>
          <a:xfrm>
            <a:off x="4554372" y="295657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C91B571-AE05-7015-DCB3-EA2C14AD4066}"/>
              </a:ext>
            </a:extLst>
          </p:cNvPr>
          <p:cNvSpPr/>
          <p:nvPr/>
        </p:nvSpPr>
        <p:spPr>
          <a:xfrm>
            <a:off x="4946682" y="295258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DC61576-CE55-6489-0A5E-0D95E06C4DBB}"/>
              </a:ext>
            </a:extLst>
          </p:cNvPr>
          <p:cNvSpPr/>
          <p:nvPr/>
        </p:nvSpPr>
        <p:spPr>
          <a:xfrm>
            <a:off x="5338992" y="2952587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E968C51-25E7-C49B-2565-C190AA1682C6}"/>
              </a:ext>
            </a:extLst>
          </p:cNvPr>
          <p:cNvSpPr/>
          <p:nvPr/>
        </p:nvSpPr>
        <p:spPr>
          <a:xfrm>
            <a:off x="5731302" y="2952587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EF2C362-F944-5247-F732-C89D85CE7610}"/>
              </a:ext>
            </a:extLst>
          </p:cNvPr>
          <p:cNvSpPr/>
          <p:nvPr/>
        </p:nvSpPr>
        <p:spPr>
          <a:xfrm>
            <a:off x="4554372" y="3358842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30EA5F5-CF67-B13C-18AE-F450E9B31E02}"/>
              </a:ext>
            </a:extLst>
          </p:cNvPr>
          <p:cNvSpPr/>
          <p:nvPr/>
        </p:nvSpPr>
        <p:spPr>
          <a:xfrm>
            <a:off x="4946682" y="3354852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F2AC6A5-B104-7A09-BF87-D4CADDCEE8D3}"/>
              </a:ext>
            </a:extLst>
          </p:cNvPr>
          <p:cNvSpPr/>
          <p:nvPr/>
        </p:nvSpPr>
        <p:spPr>
          <a:xfrm>
            <a:off x="5338992" y="3354852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27F4ABC-AE34-15B3-AFDF-D01D6D88A80B}"/>
              </a:ext>
            </a:extLst>
          </p:cNvPr>
          <p:cNvSpPr/>
          <p:nvPr/>
        </p:nvSpPr>
        <p:spPr>
          <a:xfrm>
            <a:off x="5731302" y="3354852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386D739-D24E-4BCA-D9DA-FE5411EC8366}"/>
              </a:ext>
            </a:extLst>
          </p:cNvPr>
          <p:cNvSpPr txBox="1"/>
          <p:nvPr/>
        </p:nvSpPr>
        <p:spPr>
          <a:xfrm>
            <a:off x="372535" y="153764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タイル移動の例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下ボタン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5EAE5BA-569A-C879-1DBB-457BF5FBCD5C}"/>
              </a:ext>
            </a:extLst>
          </p:cNvPr>
          <p:cNvSpPr/>
          <p:nvPr/>
        </p:nvSpPr>
        <p:spPr>
          <a:xfrm>
            <a:off x="5338992" y="255791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13956C1-6541-1091-88EA-88D9DCB458C1}"/>
              </a:ext>
            </a:extLst>
          </p:cNvPr>
          <p:cNvSpPr/>
          <p:nvPr/>
        </p:nvSpPr>
        <p:spPr>
          <a:xfrm>
            <a:off x="5343984" y="214805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385993" y="4071095"/>
            <a:ext cx="990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への命令として不適な例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上下左右キーを押したら、押した方向にタイルを寄せ、同じ数字が隣接したら結合し、その数字の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倍の数になる　　→　　結合する順番が指定されていない、結合の後にタイルを寄せていない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9A7F0141-6861-C327-CB8C-110B15752FCB}"/>
              </a:ext>
            </a:extLst>
          </p:cNvPr>
          <p:cNvSpPr/>
          <p:nvPr/>
        </p:nvSpPr>
        <p:spPr>
          <a:xfrm>
            <a:off x="3092215" y="2767921"/>
            <a:ext cx="1163712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35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ゲームロジック決定（タイル移動）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D5F52C-4C3B-475B-F3C0-F3319863950B}"/>
              </a:ext>
            </a:extLst>
          </p:cNvPr>
          <p:cNvSpPr/>
          <p:nvPr/>
        </p:nvSpPr>
        <p:spPr>
          <a:xfrm>
            <a:off x="2175210" y="3233151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CCB71-6716-6142-A06B-F89DF1CCB581}"/>
              </a:ext>
            </a:extLst>
          </p:cNvPr>
          <p:cNvSpPr/>
          <p:nvPr/>
        </p:nvSpPr>
        <p:spPr>
          <a:xfrm>
            <a:off x="2223234" y="3265855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02EB7F5-82DB-B1C7-7825-51603CA00CC9}"/>
              </a:ext>
            </a:extLst>
          </p:cNvPr>
          <p:cNvSpPr/>
          <p:nvPr/>
        </p:nvSpPr>
        <p:spPr>
          <a:xfrm>
            <a:off x="3007854" y="3261865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D8A8B-61F6-459B-EFB3-7C4F87E1EA7E}"/>
              </a:ext>
            </a:extLst>
          </p:cNvPr>
          <p:cNvSpPr/>
          <p:nvPr/>
        </p:nvSpPr>
        <p:spPr>
          <a:xfrm>
            <a:off x="3400164" y="3261865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635980C-A8E0-FF23-90B8-0E907FCCCE84}"/>
              </a:ext>
            </a:extLst>
          </p:cNvPr>
          <p:cNvSpPr/>
          <p:nvPr/>
        </p:nvSpPr>
        <p:spPr>
          <a:xfrm>
            <a:off x="2223234" y="366812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1DABF67-3FBD-8128-4661-B1960966EB77}"/>
              </a:ext>
            </a:extLst>
          </p:cNvPr>
          <p:cNvSpPr/>
          <p:nvPr/>
        </p:nvSpPr>
        <p:spPr>
          <a:xfrm>
            <a:off x="2615544" y="366413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61D62CF-A08B-8AB4-0A51-712CAEF2F1C0}"/>
              </a:ext>
            </a:extLst>
          </p:cNvPr>
          <p:cNvSpPr/>
          <p:nvPr/>
        </p:nvSpPr>
        <p:spPr>
          <a:xfrm>
            <a:off x="3007854" y="366413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82EB72F-B6C2-8B82-37CB-A86F9DEDE1A6}"/>
              </a:ext>
            </a:extLst>
          </p:cNvPr>
          <p:cNvSpPr/>
          <p:nvPr/>
        </p:nvSpPr>
        <p:spPr>
          <a:xfrm>
            <a:off x="2223234" y="4070385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D3AAF26-B4F9-2B83-C1FF-5A377F17D765}"/>
              </a:ext>
            </a:extLst>
          </p:cNvPr>
          <p:cNvSpPr/>
          <p:nvPr/>
        </p:nvSpPr>
        <p:spPr>
          <a:xfrm>
            <a:off x="2615544" y="4066395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537A774-EACF-99CA-BACF-712452280D51}"/>
              </a:ext>
            </a:extLst>
          </p:cNvPr>
          <p:cNvSpPr/>
          <p:nvPr/>
        </p:nvSpPr>
        <p:spPr>
          <a:xfrm>
            <a:off x="3007854" y="4066395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496AD2C-5CEC-707C-426B-E3B5E9988CF2}"/>
              </a:ext>
            </a:extLst>
          </p:cNvPr>
          <p:cNvSpPr/>
          <p:nvPr/>
        </p:nvSpPr>
        <p:spPr>
          <a:xfrm>
            <a:off x="3400164" y="4066395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86B2489-E9DB-1C4F-5E36-3B0F9B2CE0A6}"/>
              </a:ext>
            </a:extLst>
          </p:cNvPr>
          <p:cNvSpPr/>
          <p:nvPr/>
        </p:nvSpPr>
        <p:spPr>
          <a:xfrm>
            <a:off x="2223234" y="4472650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B3C8EDE-6093-4AC6-EC80-4868034992BA}"/>
              </a:ext>
            </a:extLst>
          </p:cNvPr>
          <p:cNvSpPr/>
          <p:nvPr/>
        </p:nvSpPr>
        <p:spPr>
          <a:xfrm>
            <a:off x="2615544" y="4468660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9ED89D6-FF1A-874C-14C5-64895832CD42}"/>
              </a:ext>
            </a:extLst>
          </p:cNvPr>
          <p:cNvSpPr/>
          <p:nvPr/>
        </p:nvSpPr>
        <p:spPr>
          <a:xfrm>
            <a:off x="3007854" y="4468660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E9577C4-F159-764E-0678-10567C386416}"/>
              </a:ext>
            </a:extLst>
          </p:cNvPr>
          <p:cNvSpPr/>
          <p:nvPr/>
        </p:nvSpPr>
        <p:spPr>
          <a:xfrm>
            <a:off x="5971082" y="3220056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8FA956F-E3E7-D845-D3AC-8F4B4AF770A9}"/>
              </a:ext>
            </a:extLst>
          </p:cNvPr>
          <p:cNvSpPr/>
          <p:nvPr/>
        </p:nvSpPr>
        <p:spPr>
          <a:xfrm>
            <a:off x="6019106" y="325276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A98937D-C8B7-10CA-CCFB-1CF8E32527A4}"/>
              </a:ext>
            </a:extLst>
          </p:cNvPr>
          <p:cNvSpPr/>
          <p:nvPr/>
        </p:nvSpPr>
        <p:spPr>
          <a:xfrm>
            <a:off x="6411416" y="324877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F827D20-CF8C-EB0E-117B-B766B707C72A}"/>
              </a:ext>
            </a:extLst>
          </p:cNvPr>
          <p:cNvSpPr/>
          <p:nvPr/>
        </p:nvSpPr>
        <p:spPr>
          <a:xfrm>
            <a:off x="6019106" y="3655025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63E90E9-5461-A4E1-F3B6-648DF75AFABA}"/>
              </a:ext>
            </a:extLst>
          </p:cNvPr>
          <p:cNvSpPr/>
          <p:nvPr/>
        </p:nvSpPr>
        <p:spPr>
          <a:xfrm>
            <a:off x="6411416" y="404699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630F27-EC17-2FDF-3667-3408A9E0C29F}"/>
              </a:ext>
            </a:extLst>
          </p:cNvPr>
          <p:cNvSpPr/>
          <p:nvPr/>
        </p:nvSpPr>
        <p:spPr>
          <a:xfrm>
            <a:off x="7196036" y="3651035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F714C6E-E6E8-885C-1ED7-9325A170D4E3}"/>
              </a:ext>
            </a:extLst>
          </p:cNvPr>
          <p:cNvSpPr/>
          <p:nvPr/>
        </p:nvSpPr>
        <p:spPr>
          <a:xfrm>
            <a:off x="6019106" y="405729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DC61576-CE55-6489-0A5E-0D95E06C4DBB}"/>
              </a:ext>
            </a:extLst>
          </p:cNvPr>
          <p:cNvSpPr/>
          <p:nvPr/>
        </p:nvSpPr>
        <p:spPr>
          <a:xfrm>
            <a:off x="6803726" y="4053300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E968C51-25E7-C49B-2565-C190AA1682C6}"/>
              </a:ext>
            </a:extLst>
          </p:cNvPr>
          <p:cNvSpPr/>
          <p:nvPr/>
        </p:nvSpPr>
        <p:spPr>
          <a:xfrm>
            <a:off x="7196036" y="4053300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EF2C362-F944-5247-F732-C89D85CE7610}"/>
              </a:ext>
            </a:extLst>
          </p:cNvPr>
          <p:cNvSpPr/>
          <p:nvPr/>
        </p:nvSpPr>
        <p:spPr>
          <a:xfrm>
            <a:off x="6019106" y="4459555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30EA5F5-CF67-B13C-18AE-F450E9B31E02}"/>
              </a:ext>
            </a:extLst>
          </p:cNvPr>
          <p:cNvSpPr/>
          <p:nvPr/>
        </p:nvSpPr>
        <p:spPr>
          <a:xfrm>
            <a:off x="6411416" y="4455565"/>
            <a:ext cx="36576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F2AC6A5-B104-7A09-BF87-D4CADDCEE8D3}"/>
              </a:ext>
            </a:extLst>
          </p:cNvPr>
          <p:cNvSpPr/>
          <p:nvPr/>
        </p:nvSpPr>
        <p:spPr>
          <a:xfrm>
            <a:off x="6803726" y="4455565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5EAE5BA-569A-C879-1DBB-457BF5FBCD5C}"/>
              </a:ext>
            </a:extLst>
          </p:cNvPr>
          <p:cNvSpPr/>
          <p:nvPr/>
        </p:nvSpPr>
        <p:spPr>
          <a:xfrm>
            <a:off x="6803726" y="3658627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13956C1-6541-1091-88EA-88D9DCB458C1}"/>
              </a:ext>
            </a:extLst>
          </p:cNvPr>
          <p:cNvSpPr/>
          <p:nvPr/>
        </p:nvSpPr>
        <p:spPr>
          <a:xfrm>
            <a:off x="6808718" y="324877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426916" y="1502516"/>
            <a:ext cx="990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への命令として不適な例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上下左右キーを押したら、押した方向にタイルを寄せ、同じ数字が隣接したら結合し、その数字の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倍の数になる　　→　　結合する順番が指定されていない、結合の後にタイルを寄せていない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918D4E8-F8AB-5242-41CE-EEA7D866FBFB}"/>
              </a:ext>
            </a:extLst>
          </p:cNvPr>
          <p:cNvSpPr/>
          <p:nvPr/>
        </p:nvSpPr>
        <p:spPr>
          <a:xfrm>
            <a:off x="4385344" y="3863380"/>
            <a:ext cx="1073016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E73007-EF9C-4E75-7F4B-BE619C282722}"/>
              </a:ext>
            </a:extLst>
          </p:cNvPr>
          <p:cNvSpPr/>
          <p:nvPr/>
        </p:nvSpPr>
        <p:spPr>
          <a:xfrm>
            <a:off x="2615544" y="3269457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5D30602-BD19-FEEA-AB99-BC4D6924CA35}"/>
              </a:ext>
            </a:extLst>
          </p:cNvPr>
          <p:cNvSpPr/>
          <p:nvPr/>
        </p:nvSpPr>
        <p:spPr>
          <a:xfrm>
            <a:off x="7196036" y="3248770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91DA999-0910-B253-73CF-CF513FBF648D}"/>
              </a:ext>
            </a:extLst>
          </p:cNvPr>
          <p:cNvSpPr/>
          <p:nvPr/>
        </p:nvSpPr>
        <p:spPr>
          <a:xfrm>
            <a:off x="6411416" y="3651035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2539AC7-FD54-B2B6-4628-F8B5DED691A6}"/>
              </a:ext>
            </a:extLst>
          </p:cNvPr>
          <p:cNvSpPr/>
          <p:nvPr/>
        </p:nvSpPr>
        <p:spPr>
          <a:xfrm>
            <a:off x="8322735" y="3227648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E7FE648-5B1C-CF2D-EF8A-954ED454810F}"/>
              </a:ext>
            </a:extLst>
          </p:cNvPr>
          <p:cNvSpPr/>
          <p:nvPr/>
        </p:nvSpPr>
        <p:spPr>
          <a:xfrm>
            <a:off x="8370759" y="326035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BEB28A8-2D68-5C7E-D01B-B21DAD4B16FE}"/>
              </a:ext>
            </a:extLst>
          </p:cNvPr>
          <p:cNvSpPr/>
          <p:nvPr/>
        </p:nvSpPr>
        <p:spPr>
          <a:xfrm>
            <a:off x="8763069" y="325636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437032C-7762-AA54-AFBD-BBB78FBB38A8}"/>
              </a:ext>
            </a:extLst>
          </p:cNvPr>
          <p:cNvSpPr/>
          <p:nvPr/>
        </p:nvSpPr>
        <p:spPr>
          <a:xfrm>
            <a:off x="8370759" y="366261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38AF439-C354-4BAC-E014-DE9BAE30D634}"/>
              </a:ext>
            </a:extLst>
          </p:cNvPr>
          <p:cNvSpPr/>
          <p:nvPr/>
        </p:nvSpPr>
        <p:spPr>
          <a:xfrm>
            <a:off x="8763069" y="367419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3A62B43-5DC5-6FE8-09D2-8142D6CE525B}"/>
              </a:ext>
            </a:extLst>
          </p:cNvPr>
          <p:cNvSpPr/>
          <p:nvPr/>
        </p:nvSpPr>
        <p:spPr>
          <a:xfrm>
            <a:off x="9547689" y="3658627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E31371D-C797-6C84-8A2D-84BA013FB1BC}"/>
              </a:ext>
            </a:extLst>
          </p:cNvPr>
          <p:cNvSpPr/>
          <p:nvPr/>
        </p:nvSpPr>
        <p:spPr>
          <a:xfrm>
            <a:off x="8370759" y="406488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09A2436-44AE-7439-AFF9-DA66191C841D}"/>
              </a:ext>
            </a:extLst>
          </p:cNvPr>
          <p:cNvSpPr/>
          <p:nvPr/>
        </p:nvSpPr>
        <p:spPr>
          <a:xfrm>
            <a:off x="9155379" y="4060892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386EB0D-B99C-ECEB-D788-A137DEB12A20}"/>
              </a:ext>
            </a:extLst>
          </p:cNvPr>
          <p:cNvSpPr/>
          <p:nvPr/>
        </p:nvSpPr>
        <p:spPr>
          <a:xfrm>
            <a:off x="9547689" y="4060892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3857AE1-0CCB-061D-AB85-090E7A10E1CF}"/>
              </a:ext>
            </a:extLst>
          </p:cNvPr>
          <p:cNvSpPr/>
          <p:nvPr/>
        </p:nvSpPr>
        <p:spPr>
          <a:xfrm>
            <a:off x="8370759" y="4467147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B21E988-567C-D3E2-B965-987751FA2FC1}"/>
              </a:ext>
            </a:extLst>
          </p:cNvPr>
          <p:cNvSpPr/>
          <p:nvPr/>
        </p:nvSpPr>
        <p:spPr>
          <a:xfrm>
            <a:off x="8763069" y="4064882"/>
            <a:ext cx="36576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32D4C44-3324-9949-4E93-A9E4A1380248}"/>
              </a:ext>
            </a:extLst>
          </p:cNvPr>
          <p:cNvSpPr/>
          <p:nvPr/>
        </p:nvSpPr>
        <p:spPr>
          <a:xfrm>
            <a:off x="9155379" y="4463157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A5D303C-81B5-3EDE-ABC7-CDA469901B3E}"/>
              </a:ext>
            </a:extLst>
          </p:cNvPr>
          <p:cNvSpPr/>
          <p:nvPr/>
        </p:nvSpPr>
        <p:spPr>
          <a:xfrm>
            <a:off x="9547689" y="4463157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2719B77-3CEC-0A86-43A9-9FAD0DD3C185}"/>
              </a:ext>
            </a:extLst>
          </p:cNvPr>
          <p:cNvSpPr/>
          <p:nvPr/>
        </p:nvSpPr>
        <p:spPr>
          <a:xfrm>
            <a:off x="9155379" y="366621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FF8196F-22AD-E703-7D6A-189D1969BEF0}"/>
              </a:ext>
            </a:extLst>
          </p:cNvPr>
          <p:cNvSpPr/>
          <p:nvPr/>
        </p:nvSpPr>
        <p:spPr>
          <a:xfrm>
            <a:off x="9160371" y="325636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66243E8-6F3A-2E43-FF48-49C3461A8796}"/>
              </a:ext>
            </a:extLst>
          </p:cNvPr>
          <p:cNvSpPr/>
          <p:nvPr/>
        </p:nvSpPr>
        <p:spPr>
          <a:xfrm>
            <a:off x="9547689" y="3256362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046EC4E-6389-208E-CA70-4A7F2E874D01}"/>
              </a:ext>
            </a:extLst>
          </p:cNvPr>
          <p:cNvSpPr/>
          <p:nvPr/>
        </p:nvSpPr>
        <p:spPr>
          <a:xfrm>
            <a:off x="8754671" y="4467147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EDAE58D-E9F9-E006-F0B8-A90C33D23C69}"/>
              </a:ext>
            </a:extLst>
          </p:cNvPr>
          <p:cNvSpPr/>
          <p:nvPr/>
        </p:nvSpPr>
        <p:spPr>
          <a:xfrm>
            <a:off x="3398769" y="366621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87D42A9-557C-144D-17C2-3A53EC6355BE}"/>
              </a:ext>
            </a:extLst>
          </p:cNvPr>
          <p:cNvSpPr/>
          <p:nvPr/>
        </p:nvSpPr>
        <p:spPr>
          <a:xfrm>
            <a:off x="7200709" y="4455565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F4F27B0-CE24-6DD7-C65A-6091B54A297F}"/>
              </a:ext>
            </a:extLst>
          </p:cNvPr>
          <p:cNvSpPr/>
          <p:nvPr/>
        </p:nvSpPr>
        <p:spPr>
          <a:xfrm>
            <a:off x="3398769" y="4470749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812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ゲームロジック決定（タイル移動）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426916" y="1502516"/>
            <a:ext cx="9905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正確なゲームロジック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押した方向にタイルを寄せる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押した方向先のタイルから一つずつ以下のことを確認する。方向とは逆側に隣接するタイルと同じ数字であれば結合し、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倍の数字になる。隣接していた同じ数字のタイルは消える。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再度押した方向にタイルを寄せる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B1B519-074A-1AFF-A4C1-E74DD47A2B36}"/>
              </a:ext>
            </a:extLst>
          </p:cNvPr>
          <p:cNvSpPr/>
          <p:nvPr/>
        </p:nvSpPr>
        <p:spPr>
          <a:xfrm>
            <a:off x="710476" y="3725302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16EE21-2C60-DCA5-14A8-4A29AF5A8E34}"/>
              </a:ext>
            </a:extLst>
          </p:cNvPr>
          <p:cNvSpPr/>
          <p:nvPr/>
        </p:nvSpPr>
        <p:spPr>
          <a:xfrm>
            <a:off x="758500" y="3758006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56130DA-78BC-F58F-D952-EA60D2A17FD7}"/>
              </a:ext>
            </a:extLst>
          </p:cNvPr>
          <p:cNvSpPr/>
          <p:nvPr/>
        </p:nvSpPr>
        <p:spPr>
          <a:xfrm>
            <a:off x="1543120" y="3754016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21778CD-DA59-7FEA-FCF9-89AB5CEBF9B3}"/>
              </a:ext>
            </a:extLst>
          </p:cNvPr>
          <p:cNvSpPr/>
          <p:nvPr/>
        </p:nvSpPr>
        <p:spPr>
          <a:xfrm>
            <a:off x="1935430" y="3754016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079EC5B-6752-F948-5E25-728C602353C0}"/>
              </a:ext>
            </a:extLst>
          </p:cNvPr>
          <p:cNvSpPr/>
          <p:nvPr/>
        </p:nvSpPr>
        <p:spPr>
          <a:xfrm>
            <a:off x="758500" y="4160271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3BD3A85-2122-0ABE-18CB-17943242DD88}"/>
              </a:ext>
            </a:extLst>
          </p:cNvPr>
          <p:cNvSpPr/>
          <p:nvPr/>
        </p:nvSpPr>
        <p:spPr>
          <a:xfrm>
            <a:off x="1150810" y="4156281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ED34945-2A49-7761-BCC2-EFCCD38923DA}"/>
              </a:ext>
            </a:extLst>
          </p:cNvPr>
          <p:cNvSpPr/>
          <p:nvPr/>
        </p:nvSpPr>
        <p:spPr>
          <a:xfrm>
            <a:off x="1543120" y="4156281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9E7A7D7-E891-0FDB-8077-8B23ECC5F7A7}"/>
              </a:ext>
            </a:extLst>
          </p:cNvPr>
          <p:cNvSpPr/>
          <p:nvPr/>
        </p:nvSpPr>
        <p:spPr>
          <a:xfrm>
            <a:off x="758500" y="4562536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2E04917-5D1E-57E3-9167-2322F2C95EBB}"/>
              </a:ext>
            </a:extLst>
          </p:cNvPr>
          <p:cNvSpPr/>
          <p:nvPr/>
        </p:nvSpPr>
        <p:spPr>
          <a:xfrm>
            <a:off x="1150810" y="4558546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40EC035-1C13-669D-53C8-4814DA0C2EF4}"/>
              </a:ext>
            </a:extLst>
          </p:cNvPr>
          <p:cNvSpPr/>
          <p:nvPr/>
        </p:nvSpPr>
        <p:spPr>
          <a:xfrm>
            <a:off x="1543120" y="4558546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589E6D4-1D9A-D997-567B-5AC700C32B9F}"/>
              </a:ext>
            </a:extLst>
          </p:cNvPr>
          <p:cNvSpPr/>
          <p:nvPr/>
        </p:nvSpPr>
        <p:spPr>
          <a:xfrm>
            <a:off x="1935430" y="4558546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F916516-985E-7255-76A5-694E12E3225F}"/>
              </a:ext>
            </a:extLst>
          </p:cNvPr>
          <p:cNvSpPr/>
          <p:nvPr/>
        </p:nvSpPr>
        <p:spPr>
          <a:xfrm>
            <a:off x="758500" y="4964801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3C401FB-8A4B-611E-8252-6B45F4B1EDB0}"/>
              </a:ext>
            </a:extLst>
          </p:cNvPr>
          <p:cNvSpPr/>
          <p:nvPr/>
        </p:nvSpPr>
        <p:spPr>
          <a:xfrm>
            <a:off x="1150810" y="4960811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80034F1-E590-B59D-709B-1288CBF043A9}"/>
              </a:ext>
            </a:extLst>
          </p:cNvPr>
          <p:cNvSpPr/>
          <p:nvPr/>
        </p:nvSpPr>
        <p:spPr>
          <a:xfrm>
            <a:off x="1543120" y="4960811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5" name="矢印: 右 84">
            <a:extLst>
              <a:ext uri="{FF2B5EF4-FFF2-40B4-BE49-F238E27FC236}">
                <a16:creationId xmlns:a16="http://schemas.microsoft.com/office/drawing/2014/main" id="{84F4A1B2-BF97-4619-9382-CCF3096636E9}"/>
              </a:ext>
            </a:extLst>
          </p:cNvPr>
          <p:cNvSpPr/>
          <p:nvPr/>
        </p:nvSpPr>
        <p:spPr>
          <a:xfrm>
            <a:off x="2540294" y="4362165"/>
            <a:ext cx="1073016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D4D4F2B-A9C5-745B-E71C-905C68F701D4}"/>
              </a:ext>
            </a:extLst>
          </p:cNvPr>
          <p:cNvSpPr/>
          <p:nvPr/>
        </p:nvSpPr>
        <p:spPr>
          <a:xfrm>
            <a:off x="1150810" y="3761608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7A208EB-29A3-09F2-F529-4F281723DEC6}"/>
              </a:ext>
            </a:extLst>
          </p:cNvPr>
          <p:cNvSpPr/>
          <p:nvPr/>
        </p:nvSpPr>
        <p:spPr>
          <a:xfrm>
            <a:off x="1934035" y="4158370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2C9D559-B4CF-EAF4-AEEA-94353D51F02A}"/>
              </a:ext>
            </a:extLst>
          </p:cNvPr>
          <p:cNvSpPr/>
          <p:nvPr/>
        </p:nvSpPr>
        <p:spPr>
          <a:xfrm>
            <a:off x="1934035" y="4962900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6627F51-B91E-DD2B-0BE1-5A1C3D866432}"/>
              </a:ext>
            </a:extLst>
          </p:cNvPr>
          <p:cNvSpPr/>
          <p:nvPr/>
        </p:nvSpPr>
        <p:spPr>
          <a:xfrm>
            <a:off x="3804757" y="3696389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D6B655A-2F67-8E0C-32DB-FA62D49510BF}"/>
              </a:ext>
            </a:extLst>
          </p:cNvPr>
          <p:cNvSpPr/>
          <p:nvPr/>
        </p:nvSpPr>
        <p:spPr>
          <a:xfrm>
            <a:off x="3852781" y="372909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70F2EE6-529C-C22F-F1D2-FB0D709C8308}"/>
              </a:ext>
            </a:extLst>
          </p:cNvPr>
          <p:cNvSpPr/>
          <p:nvPr/>
        </p:nvSpPr>
        <p:spPr>
          <a:xfrm>
            <a:off x="4637401" y="4122565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0999F7AB-C82C-4DCC-53F2-5C05BD9C4098}"/>
              </a:ext>
            </a:extLst>
          </p:cNvPr>
          <p:cNvSpPr/>
          <p:nvPr/>
        </p:nvSpPr>
        <p:spPr>
          <a:xfrm>
            <a:off x="5029711" y="3725103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C0BCEED-5380-18A2-4832-79685A1EF0E0}"/>
              </a:ext>
            </a:extLst>
          </p:cNvPr>
          <p:cNvSpPr/>
          <p:nvPr/>
        </p:nvSpPr>
        <p:spPr>
          <a:xfrm>
            <a:off x="3852781" y="4131358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3AF503C-48C4-9A6B-3FA6-039596227B74}"/>
              </a:ext>
            </a:extLst>
          </p:cNvPr>
          <p:cNvSpPr/>
          <p:nvPr/>
        </p:nvSpPr>
        <p:spPr>
          <a:xfrm>
            <a:off x="4234354" y="372510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DC6D936-FF10-9F7B-F2E1-55843CF2C4C5}"/>
              </a:ext>
            </a:extLst>
          </p:cNvPr>
          <p:cNvSpPr/>
          <p:nvPr/>
        </p:nvSpPr>
        <p:spPr>
          <a:xfrm>
            <a:off x="4637401" y="3736151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B177CBFE-BF1C-76E5-08BB-B242FBCE12D1}"/>
              </a:ext>
            </a:extLst>
          </p:cNvPr>
          <p:cNvSpPr/>
          <p:nvPr/>
        </p:nvSpPr>
        <p:spPr>
          <a:xfrm>
            <a:off x="3852781" y="453362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3DC3EE7-E141-0601-8BD7-D7C9C2F3D272}"/>
              </a:ext>
            </a:extLst>
          </p:cNvPr>
          <p:cNvSpPr/>
          <p:nvPr/>
        </p:nvSpPr>
        <p:spPr>
          <a:xfrm>
            <a:off x="4245091" y="4529633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FF75C89B-ECA8-6596-9BF0-75DD9AA5A809}"/>
              </a:ext>
            </a:extLst>
          </p:cNvPr>
          <p:cNvSpPr/>
          <p:nvPr/>
        </p:nvSpPr>
        <p:spPr>
          <a:xfrm>
            <a:off x="4637401" y="4529633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018614FE-2389-949D-EC04-F4BB2B6491A6}"/>
              </a:ext>
            </a:extLst>
          </p:cNvPr>
          <p:cNvSpPr/>
          <p:nvPr/>
        </p:nvSpPr>
        <p:spPr>
          <a:xfrm>
            <a:off x="5029711" y="4529633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35AEF070-EAE5-FC16-E539-6F9A7A7A683C}"/>
              </a:ext>
            </a:extLst>
          </p:cNvPr>
          <p:cNvSpPr/>
          <p:nvPr/>
        </p:nvSpPr>
        <p:spPr>
          <a:xfrm>
            <a:off x="3852781" y="4935888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5B772551-5C07-2EFC-57C5-4E70A7CF32C6}"/>
              </a:ext>
            </a:extLst>
          </p:cNvPr>
          <p:cNvSpPr/>
          <p:nvPr/>
        </p:nvSpPr>
        <p:spPr>
          <a:xfrm>
            <a:off x="4245091" y="4931898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DA0F88E2-52EB-D5F1-E808-36AA4D7D6D85}"/>
              </a:ext>
            </a:extLst>
          </p:cNvPr>
          <p:cNvSpPr/>
          <p:nvPr/>
        </p:nvSpPr>
        <p:spPr>
          <a:xfrm>
            <a:off x="4637401" y="4931898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39693C07-4A5B-A91C-4CF2-DF2DC91B5601}"/>
              </a:ext>
            </a:extLst>
          </p:cNvPr>
          <p:cNvSpPr/>
          <p:nvPr/>
        </p:nvSpPr>
        <p:spPr>
          <a:xfrm>
            <a:off x="4245091" y="4122565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1BC0906-F2B1-C9D6-12A9-5FA7D79ECFC4}"/>
              </a:ext>
            </a:extLst>
          </p:cNvPr>
          <p:cNvSpPr/>
          <p:nvPr/>
        </p:nvSpPr>
        <p:spPr>
          <a:xfrm>
            <a:off x="5028316" y="4129457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D6A05D-E27B-7326-3232-2A4857580738}"/>
              </a:ext>
            </a:extLst>
          </p:cNvPr>
          <p:cNvSpPr/>
          <p:nvPr/>
        </p:nvSpPr>
        <p:spPr>
          <a:xfrm>
            <a:off x="5028316" y="4933987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6" name="矢印: 右 125">
            <a:extLst>
              <a:ext uri="{FF2B5EF4-FFF2-40B4-BE49-F238E27FC236}">
                <a16:creationId xmlns:a16="http://schemas.microsoft.com/office/drawing/2014/main" id="{83AE6FB5-9871-65CD-9D85-D3BF0AC49D70}"/>
              </a:ext>
            </a:extLst>
          </p:cNvPr>
          <p:cNvSpPr/>
          <p:nvPr/>
        </p:nvSpPr>
        <p:spPr>
          <a:xfrm>
            <a:off x="5648200" y="4349402"/>
            <a:ext cx="1073016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25AC1340-4F2C-54FE-FF77-850EF3FF3ECB}"/>
              </a:ext>
            </a:extLst>
          </p:cNvPr>
          <p:cNvSpPr/>
          <p:nvPr/>
        </p:nvSpPr>
        <p:spPr>
          <a:xfrm>
            <a:off x="6926288" y="3668733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9359E127-22D5-69FB-56D8-AC3D39060EFD}"/>
              </a:ext>
            </a:extLst>
          </p:cNvPr>
          <p:cNvSpPr/>
          <p:nvPr/>
        </p:nvSpPr>
        <p:spPr>
          <a:xfrm>
            <a:off x="6974312" y="370143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DCE988F1-0BA1-C549-E95A-64233FA75C05}"/>
              </a:ext>
            </a:extLst>
          </p:cNvPr>
          <p:cNvSpPr/>
          <p:nvPr/>
        </p:nvSpPr>
        <p:spPr>
          <a:xfrm>
            <a:off x="7758932" y="409490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D568D07-E8A4-DDCD-454A-E48EA7BC833C}"/>
              </a:ext>
            </a:extLst>
          </p:cNvPr>
          <p:cNvSpPr/>
          <p:nvPr/>
        </p:nvSpPr>
        <p:spPr>
          <a:xfrm>
            <a:off x="8151242" y="3697447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37945A-8C55-AD81-FC71-2B5552142CA0}"/>
              </a:ext>
            </a:extLst>
          </p:cNvPr>
          <p:cNvSpPr/>
          <p:nvPr/>
        </p:nvSpPr>
        <p:spPr>
          <a:xfrm>
            <a:off x="6974312" y="410370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EBF199C-1EA1-2A87-B227-3592DE97B49A}"/>
              </a:ext>
            </a:extLst>
          </p:cNvPr>
          <p:cNvSpPr/>
          <p:nvPr/>
        </p:nvSpPr>
        <p:spPr>
          <a:xfrm>
            <a:off x="7355885" y="369744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F61B3DF7-F071-9813-1463-E02A344FBB38}"/>
              </a:ext>
            </a:extLst>
          </p:cNvPr>
          <p:cNvSpPr/>
          <p:nvPr/>
        </p:nvSpPr>
        <p:spPr>
          <a:xfrm>
            <a:off x="7758932" y="3708495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645DF14-D1F1-3139-C8AF-31CFCEA7DC30}"/>
              </a:ext>
            </a:extLst>
          </p:cNvPr>
          <p:cNvSpPr/>
          <p:nvPr/>
        </p:nvSpPr>
        <p:spPr>
          <a:xfrm>
            <a:off x="6974312" y="450596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5FCB4FD5-EBBF-B0D0-8EC4-1EEA0A36C1DF}"/>
              </a:ext>
            </a:extLst>
          </p:cNvPr>
          <p:cNvSpPr/>
          <p:nvPr/>
        </p:nvSpPr>
        <p:spPr>
          <a:xfrm>
            <a:off x="7758932" y="4501977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6CE11D55-B6D9-E7FB-7346-C2D45CE9F981}"/>
              </a:ext>
            </a:extLst>
          </p:cNvPr>
          <p:cNvSpPr/>
          <p:nvPr/>
        </p:nvSpPr>
        <p:spPr>
          <a:xfrm>
            <a:off x="8151242" y="4501977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E722A6E-0359-F61E-F291-339791CD9F1A}"/>
              </a:ext>
            </a:extLst>
          </p:cNvPr>
          <p:cNvSpPr/>
          <p:nvPr/>
        </p:nvSpPr>
        <p:spPr>
          <a:xfrm>
            <a:off x="6974312" y="4908232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4E73FB9F-1D87-33A9-875C-C655BA35BD8F}"/>
              </a:ext>
            </a:extLst>
          </p:cNvPr>
          <p:cNvSpPr/>
          <p:nvPr/>
        </p:nvSpPr>
        <p:spPr>
          <a:xfrm>
            <a:off x="7366622" y="4904242"/>
            <a:ext cx="36576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C7053FD2-DAE0-8308-8DFF-B3AB721439FD}"/>
              </a:ext>
            </a:extLst>
          </p:cNvPr>
          <p:cNvSpPr/>
          <p:nvPr/>
        </p:nvSpPr>
        <p:spPr>
          <a:xfrm>
            <a:off x="7758932" y="4904242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508670E-517B-2579-E44B-6D33CF09C36E}"/>
              </a:ext>
            </a:extLst>
          </p:cNvPr>
          <p:cNvSpPr/>
          <p:nvPr/>
        </p:nvSpPr>
        <p:spPr>
          <a:xfrm>
            <a:off x="7366622" y="409490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D615C275-F80D-EAA9-3A4E-9E1AA65EDF37}"/>
              </a:ext>
            </a:extLst>
          </p:cNvPr>
          <p:cNvSpPr/>
          <p:nvPr/>
        </p:nvSpPr>
        <p:spPr>
          <a:xfrm>
            <a:off x="8149847" y="4101801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F371EFDF-A3E2-4D79-6340-E948C4C6B59A}"/>
              </a:ext>
            </a:extLst>
          </p:cNvPr>
          <p:cNvSpPr/>
          <p:nvPr/>
        </p:nvSpPr>
        <p:spPr>
          <a:xfrm>
            <a:off x="8149847" y="4906331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1DF4B1B-D059-E53D-D240-20AEA0A516A7}"/>
              </a:ext>
            </a:extLst>
          </p:cNvPr>
          <p:cNvSpPr/>
          <p:nvPr/>
        </p:nvSpPr>
        <p:spPr>
          <a:xfrm>
            <a:off x="7366622" y="450596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矢印: 右 144">
            <a:extLst>
              <a:ext uri="{FF2B5EF4-FFF2-40B4-BE49-F238E27FC236}">
                <a16:creationId xmlns:a16="http://schemas.microsoft.com/office/drawing/2014/main" id="{042AE6F7-6A09-9AEE-BAB5-2FD701AA07CF}"/>
              </a:ext>
            </a:extLst>
          </p:cNvPr>
          <p:cNvSpPr/>
          <p:nvPr/>
        </p:nvSpPr>
        <p:spPr>
          <a:xfrm>
            <a:off x="8769731" y="4337375"/>
            <a:ext cx="1073016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33AD7FAD-0286-BECC-F128-E45B27673345}"/>
              </a:ext>
            </a:extLst>
          </p:cNvPr>
          <p:cNvSpPr/>
          <p:nvPr/>
        </p:nvSpPr>
        <p:spPr>
          <a:xfrm>
            <a:off x="10025666" y="3661973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43D405-BD46-8E13-85F8-6CDA16347468}"/>
              </a:ext>
            </a:extLst>
          </p:cNvPr>
          <p:cNvSpPr/>
          <p:nvPr/>
        </p:nvSpPr>
        <p:spPr>
          <a:xfrm>
            <a:off x="10073690" y="369467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A2285D99-5B82-423C-9DA6-225B89C1A38F}"/>
              </a:ext>
            </a:extLst>
          </p:cNvPr>
          <p:cNvSpPr/>
          <p:nvPr/>
        </p:nvSpPr>
        <p:spPr>
          <a:xfrm>
            <a:off x="10858310" y="408814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D8F23B60-4F77-3B67-5C14-1D141B7FC008}"/>
              </a:ext>
            </a:extLst>
          </p:cNvPr>
          <p:cNvSpPr/>
          <p:nvPr/>
        </p:nvSpPr>
        <p:spPr>
          <a:xfrm>
            <a:off x="11250620" y="3690687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434A8E76-7AEB-B3E2-9235-2A135B2983B9}"/>
              </a:ext>
            </a:extLst>
          </p:cNvPr>
          <p:cNvSpPr/>
          <p:nvPr/>
        </p:nvSpPr>
        <p:spPr>
          <a:xfrm>
            <a:off x="10073690" y="4096942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2E1CD393-7A3E-CAEC-96B3-305F04003B39}"/>
              </a:ext>
            </a:extLst>
          </p:cNvPr>
          <p:cNvSpPr/>
          <p:nvPr/>
        </p:nvSpPr>
        <p:spPr>
          <a:xfrm>
            <a:off x="10455263" y="369068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EB2BA83F-1B8E-0AA1-43ED-08F104A702C5}"/>
              </a:ext>
            </a:extLst>
          </p:cNvPr>
          <p:cNvSpPr/>
          <p:nvPr/>
        </p:nvSpPr>
        <p:spPr>
          <a:xfrm>
            <a:off x="10858310" y="3701735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4B85408-B786-1028-01F0-A0A26F8230CB}"/>
              </a:ext>
            </a:extLst>
          </p:cNvPr>
          <p:cNvSpPr/>
          <p:nvPr/>
        </p:nvSpPr>
        <p:spPr>
          <a:xfrm>
            <a:off x="10073690" y="449920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3676819B-CEE6-B761-9412-5B2E5B09C575}"/>
              </a:ext>
            </a:extLst>
          </p:cNvPr>
          <p:cNvSpPr/>
          <p:nvPr/>
        </p:nvSpPr>
        <p:spPr>
          <a:xfrm>
            <a:off x="10858310" y="4495217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808CD7A-3CD1-CF67-4FAF-7AA9F3219A7D}"/>
              </a:ext>
            </a:extLst>
          </p:cNvPr>
          <p:cNvSpPr/>
          <p:nvPr/>
        </p:nvSpPr>
        <p:spPr>
          <a:xfrm>
            <a:off x="11250620" y="4495217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1C25ACCA-9A9C-C8E1-CAE0-C245EAE471E4}"/>
              </a:ext>
            </a:extLst>
          </p:cNvPr>
          <p:cNvSpPr/>
          <p:nvPr/>
        </p:nvSpPr>
        <p:spPr>
          <a:xfrm>
            <a:off x="10073690" y="4901472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DD0EEE88-6903-35E5-89F8-CAE35C3331C3}"/>
              </a:ext>
            </a:extLst>
          </p:cNvPr>
          <p:cNvSpPr/>
          <p:nvPr/>
        </p:nvSpPr>
        <p:spPr>
          <a:xfrm>
            <a:off x="10466000" y="4897482"/>
            <a:ext cx="36576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9E79B5B1-1E5C-945B-10B1-D8D117332723}"/>
              </a:ext>
            </a:extLst>
          </p:cNvPr>
          <p:cNvSpPr/>
          <p:nvPr/>
        </p:nvSpPr>
        <p:spPr>
          <a:xfrm>
            <a:off x="10858310" y="4897482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ED8644B7-1251-EB8F-E290-9E6D05A20485}"/>
              </a:ext>
            </a:extLst>
          </p:cNvPr>
          <p:cNvSpPr/>
          <p:nvPr/>
        </p:nvSpPr>
        <p:spPr>
          <a:xfrm>
            <a:off x="10466000" y="4495217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EE49A5ED-0DF6-FEE0-A24C-18F3257BF3D1}"/>
              </a:ext>
            </a:extLst>
          </p:cNvPr>
          <p:cNvSpPr/>
          <p:nvPr/>
        </p:nvSpPr>
        <p:spPr>
          <a:xfrm>
            <a:off x="11249225" y="4095041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3C5DBA1C-0EE7-C9B1-DB33-20FCB00C2D7E}"/>
              </a:ext>
            </a:extLst>
          </p:cNvPr>
          <p:cNvSpPr/>
          <p:nvPr/>
        </p:nvSpPr>
        <p:spPr>
          <a:xfrm>
            <a:off x="11249225" y="4899571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77269AC-9EB4-D4E3-B2A0-A87FA4935337}"/>
              </a:ext>
            </a:extLst>
          </p:cNvPr>
          <p:cNvSpPr/>
          <p:nvPr/>
        </p:nvSpPr>
        <p:spPr>
          <a:xfrm>
            <a:off x="10466000" y="4101708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52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endParaRPr kumimoji="1" lang="ja-JP" altLang="en-US" sz="5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9EE21D-36D6-8D7C-5037-CC713C179D0C}"/>
              </a:ext>
            </a:extLst>
          </p:cNvPr>
          <p:cNvSpPr/>
          <p:nvPr/>
        </p:nvSpPr>
        <p:spPr>
          <a:xfrm>
            <a:off x="0" y="2798233"/>
            <a:ext cx="12192000" cy="1261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 algn="ctr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タスク</a:t>
            </a:r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_2 :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各関数の実装</a:t>
            </a:r>
          </a:p>
        </p:txBody>
      </p:sp>
    </p:spTree>
    <p:extLst>
      <p:ext uri="{BB962C8B-B14F-4D97-AF65-F5344CB8AC3E}">
        <p14:creationId xmlns:p14="http://schemas.microsoft.com/office/powerpoint/2010/main" val="2363374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各関数の実装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426916" y="1570249"/>
            <a:ext cx="9905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必要な関数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上下左右キーの押下を検出する関数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押下された方向にタイルを寄せる関数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タイルを結合する関数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空いているマスにランダムに数字タイルを追加する関数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内部の数字タイルの状態を画面に反映させる関数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1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ChatGPT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導入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4" y="1537646"/>
            <a:ext cx="8983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以下のサイトから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のアカウント作成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Introducing ChatGPT (openai.com)</a:t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有料版へのアップグレード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月額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ドル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を推奨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GPT-3.5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より強化された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GPT-4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の利用が可能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・テキストによる入力のみならず、画像での入力が可能　→　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デザインの指定が簡易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・応答速度が高速、優先的なアクセス、質問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生成可能な文字数の制約の緩和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552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各関数の実装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426916" y="1570249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上下左右キーの押下を検出する関数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4448"/>
                  </p:ext>
                </p:extLst>
              </p:nvPr>
            </p:nvGraphicFramePr>
            <p:xfrm>
              <a:off x="1524000" y="2158999"/>
              <a:ext cx="9144000" cy="38417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2158999"/>
                <a:ext cx="9144000" cy="38417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47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各関数の実装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426916" y="15702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押下された方向にタイルを寄せる関数、タイルを結合する関数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デバッグポイント①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418350"/>
                  </p:ext>
                </p:extLst>
              </p:nvPr>
            </p:nvGraphicFramePr>
            <p:xfrm>
              <a:off x="1524000" y="2216580"/>
              <a:ext cx="9144000" cy="38417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2216580"/>
                <a:ext cx="9144000" cy="38417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160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各関数の実装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426916" y="15702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内部の数字タイルの状態を画面に反映させる関数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デバッグポイント②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2158999"/>
              <a:ext cx="9144000" cy="38417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2158999"/>
                <a:ext cx="9144000" cy="38417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098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各関数の実装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426916" y="1570249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空いているマスにランダムに数字タイルを追加する関数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2158999"/>
              <a:ext cx="9144000" cy="38417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2158999"/>
                <a:ext cx="9144000" cy="38417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818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endParaRPr kumimoji="1" lang="ja-JP" altLang="en-US" sz="5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9EE21D-36D6-8D7C-5037-CC713C179D0C}"/>
              </a:ext>
            </a:extLst>
          </p:cNvPr>
          <p:cNvSpPr/>
          <p:nvPr/>
        </p:nvSpPr>
        <p:spPr>
          <a:xfrm>
            <a:off x="0" y="2798233"/>
            <a:ext cx="12192000" cy="1261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 algn="ctr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タスク</a:t>
            </a:r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_3 :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エラー処理</a:t>
            </a:r>
          </a:p>
        </p:txBody>
      </p:sp>
    </p:spTree>
    <p:extLst>
      <p:ext uri="{BB962C8B-B14F-4D97-AF65-F5344CB8AC3E}">
        <p14:creationId xmlns:p14="http://schemas.microsoft.com/office/powerpoint/2010/main" val="3786466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エラー①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426916" y="1570249"/>
            <a:ext cx="1085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初期状態の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board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変数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内部の数字タイルの位置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が全部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反省点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初期状態の設定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前回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もゲームに関わることであり、内部変数を定義してから実装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命令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すべき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926782"/>
                  </p:ext>
                </p:extLst>
              </p:nvPr>
            </p:nvGraphicFramePr>
            <p:xfrm>
              <a:off x="1524000" y="2641600"/>
              <a:ext cx="9144000" cy="33591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2641600"/>
                <a:ext cx="9144000" cy="33591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21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エラー②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2F27C3-D476-2C0F-8186-6295D7A12FE4}"/>
              </a:ext>
            </a:extLst>
          </p:cNvPr>
          <p:cNvSpPr txBox="1"/>
          <p:nvPr/>
        </p:nvSpPr>
        <p:spPr>
          <a:xfrm>
            <a:off x="426916" y="1570249"/>
            <a:ext cx="1085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タイル移動後の数字タイルのサイズがゲームボードのタイルサイズと異なる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556776"/>
                  </p:ext>
                </p:extLst>
              </p:nvPr>
            </p:nvGraphicFramePr>
            <p:xfrm>
              <a:off x="1524000" y="2248296"/>
              <a:ext cx="9144000" cy="375245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2799E1AA-FC08-0BFF-4BD2-95A32AB105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2248296"/>
                <a:ext cx="9144000" cy="37524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7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6" name="アドイン 15" title="Web ビューアー">
                <a:extLst>
                  <a:ext uri="{FF2B5EF4-FFF2-40B4-BE49-F238E27FC236}">
                    <a16:creationId xmlns:a16="http://schemas.microsoft.com/office/drawing/2014/main" id="{35FDF471-71BA-10AD-4774-8974508F0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504669"/>
                  </p:ext>
                </p:extLst>
              </p:nvPr>
            </p:nvGraphicFramePr>
            <p:xfrm>
              <a:off x="6595599" y="2879226"/>
              <a:ext cx="5300733" cy="2516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アドイン 15" title="Web ビューアー">
                <a:extLst>
                  <a:ext uri="{FF2B5EF4-FFF2-40B4-BE49-F238E27FC236}">
                    <a16:creationId xmlns:a16="http://schemas.microsoft.com/office/drawing/2014/main" id="{35FDF471-71BA-10AD-4774-8974508F04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5599" y="2879226"/>
                <a:ext cx="5300733" cy="251658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5" y="1537646"/>
            <a:ext cx="46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ゲーム制作するための環境構築の質問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FC2E99-5E78-2CA6-ED99-4BA2836B665C}"/>
              </a:ext>
            </a:extLst>
          </p:cNvPr>
          <p:cNvSpPr txBox="1"/>
          <p:nvPr/>
        </p:nvSpPr>
        <p:spPr>
          <a:xfrm>
            <a:off x="372534" y="2293211"/>
            <a:ext cx="421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悪い例</a:t>
            </a:r>
            <a:b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・質問が抽象的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D075-88B2-0C54-F9E4-AE937F170229}"/>
              </a:ext>
            </a:extLst>
          </p:cNvPr>
          <p:cNvSpPr txBox="1"/>
          <p:nvPr/>
        </p:nvSpPr>
        <p:spPr>
          <a:xfrm>
            <a:off x="6197601" y="2291039"/>
            <a:ext cx="421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良い例</a:t>
            </a:r>
            <a:b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・質問が具体的</a:t>
            </a:r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状況の設定、指示</a:t>
            </a:r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68429C-5BDA-8CF8-1F91-AA33F1911441}"/>
              </a:ext>
            </a:extLst>
          </p:cNvPr>
          <p:cNvSpPr/>
          <p:nvPr/>
        </p:nvSpPr>
        <p:spPr>
          <a:xfrm>
            <a:off x="6514099" y="4859354"/>
            <a:ext cx="5382233" cy="636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CC7B8-BBEA-F5EC-3254-E4C2E99835DE}"/>
              </a:ext>
            </a:extLst>
          </p:cNvPr>
          <p:cNvSpPr/>
          <p:nvPr/>
        </p:nvSpPr>
        <p:spPr>
          <a:xfrm>
            <a:off x="372534" y="2116667"/>
            <a:ext cx="11633199" cy="363022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2AD63F-5A71-3A2A-A9FF-FFAF1D3810E3}"/>
              </a:ext>
            </a:extLst>
          </p:cNvPr>
          <p:cNvSpPr txBox="1"/>
          <p:nvPr/>
        </p:nvSpPr>
        <p:spPr>
          <a:xfrm>
            <a:off x="4914899" y="1891373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の応答①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371624AC-F90B-0843-F5F5-3086E1BACE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451"/>
                  </p:ext>
                </p:extLst>
              </p:nvPr>
            </p:nvGraphicFramePr>
            <p:xfrm>
              <a:off x="840572" y="2883941"/>
              <a:ext cx="5053962" cy="26581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371624AC-F90B-0843-F5F5-3086E1BAC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572" y="2883941"/>
                <a:ext cx="5053962" cy="265813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DCDC5F-A55C-9A47-10D5-0559F4B6644E}"/>
              </a:ext>
            </a:extLst>
          </p:cNvPr>
          <p:cNvSpPr/>
          <p:nvPr/>
        </p:nvSpPr>
        <p:spPr>
          <a:xfrm>
            <a:off x="796729" y="4868122"/>
            <a:ext cx="5249332" cy="704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9892C94-FBB6-83EA-4415-322F0AEB8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0" y="4859354"/>
            <a:ext cx="3117196" cy="398592"/>
          </a:xfrm>
          <a:prstGeom prst="rect">
            <a:avLst/>
          </a:prstGeom>
        </p:spPr>
      </p:pic>
      <p:pic>
        <p:nvPicPr>
          <p:cNvPr id="10" name="グラフィックス 9" descr="右向き指示マーク 枠線">
            <a:extLst>
              <a:ext uri="{FF2B5EF4-FFF2-40B4-BE49-F238E27FC236}">
                <a16:creationId xmlns:a16="http://schemas.microsoft.com/office/drawing/2014/main" id="{4F1448F8-20BD-9217-1267-159B5FF81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374490">
            <a:off x="3868919" y="5056797"/>
            <a:ext cx="280960" cy="28096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715D7C-7DB6-D68B-6F0C-FDA50FFB1A51}"/>
              </a:ext>
            </a:extLst>
          </p:cNvPr>
          <p:cNvSpPr txBox="1"/>
          <p:nvPr/>
        </p:nvSpPr>
        <p:spPr>
          <a:xfrm>
            <a:off x="4005466" y="5196646"/>
            <a:ext cx="229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このボタンで質問を編集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4A3258-C2C9-AA2C-C1CC-D335BD138CE3}"/>
              </a:ext>
            </a:extLst>
          </p:cNvPr>
          <p:cNvSpPr/>
          <p:nvPr/>
        </p:nvSpPr>
        <p:spPr>
          <a:xfrm>
            <a:off x="685801" y="4919131"/>
            <a:ext cx="5589934" cy="5847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949C1ECB-BEFD-1B4D-A1C9-C1AEF015AB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340001"/>
                  </p:ext>
                </p:extLst>
              </p:nvPr>
            </p:nvGraphicFramePr>
            <p:xfrm>
              <a:off x="6519785" y="1691099"/>
              <a:ext cx="5046434" cy="44218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949C1ECB-BEFD-1B4D-A1C9-C1AEF015A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9785" y="1691099"/>
                <a:ext cx="5046434" cy="442183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4" y="1537646"/>
            <a:ext cx="5918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は前の会話をふまえて回答可能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・テキストエディタの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VSCode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のインストール方法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・ブラウザの選定で「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Microsoft Edge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」はいいのか？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前の会話のどの部分に対する質問なのか明示する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better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F602CF-A26C-EE0B-C1D6-3443314CEF9D}"/>
              </a:ext>
            </a:extLst>
          </p:cNvPr>
          <p:cNvSpPr/>
          <p:nvPr/>
        </p:nvSpPr>
        <p:spPr>
          <a:xfrm>
            <a:off x="6290733" y="5240869"/>
            <a:ext cx="5367867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28B8F8-D1FC-B4FA-4E46-5B8A25460C0C}"/>
              </a:ext>
            </a:extLst>
          </p:cNvPr>
          <p:cNvSpPr/>
          <p:nvPr/>
        </p:nvSpPr>
        <p:spPr>
          <a:xfrm>
            <a:off x="6494535" y="1642534"/>
            <a:ext cx="5096934" cy="381214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2646FE-7510-63C0-CE70-04CC594918FE}"/>
              </a:ext>
            </a:extLst>
          </p:cNvPr>
          <p:cNvSpPr txBox="1"/>
          <p:nvPr/>
        </p:nvSpPr>
        <p:spPr>
          <a:xfrm>
            <a:off x="8022768" y="1457868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の応答②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97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5" y="1537646"/>
            <a:ext cx="600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現段階の状況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必要なツールのインストール」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テキストエディタ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VSCode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ブラウザ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Microsoft Edge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ファイルの準備」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2048game_gpt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フォルダに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index.html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style.css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script.js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つのファイルを保存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index.html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から出力されたスクリプトを入力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9A6C1FF1-D28F-6FAE-A9DD-E00A98439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69" y="1537646"/>
            <a:ext cx="4491785" cy="1801107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D95A98A0-E0A6-0298-7F1E-8BD336E82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69" y="3623733"/>
            <a:ext cx="4513318" cy="23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プログラミング学習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FF527A-07B3-2FB1-02E6-540A22FCEED0}"/>
              </a:ext>
            </a:extLst>
          </p:cNvPr>
          <p:cNvSpPr txBox="1"/>
          <p:nvPr/>
        </p:nvSpPr>
        <p:spPr>
          <a:xfrm>
            <a:off x="372535" y="1537646"/>
            <a:ext cx="6781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注意点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を用いてゲーム作成をするが、細かな調整・エラーの処理などする場合において、ある程度使用する言語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今回では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HTML,CSS,JavaScript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の知識を持っているほうが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better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を用いたプログラミング学習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にスクリプトの解説を頼む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学習用の別の新しい会話として始める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A9A02DA-417E-B6E4-38FD-13C0795E3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4" y="3845970"/>
            <a:ext cx="6076519" cy="1154047"/>
          </a:xfrm>
          <a:prstGeom prst="rect">
            <a:avLst/>
          </a:prstGeom>
        </p:spPr>
      </p:pic>
      <p:pic>
        <p:nvPicPr>
          <p:cNvPr id="7" name="グラフィックス 6" descr="右向き指示マーク 枠線">
            <a:extLst>
              <a:ext uri="{FF2B5EF4-FFF2-40B4-BE49-F238E27FC236}">
                <a16:creationId xmlns:a16="http://schemas.microsoft.com/office/drawing/2014/main" id="{4783A5B0-B8B8-EA67-D6D5-8CFE18B1C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74490">
            <a:off x="1836918" y="3981602"/>
            <a:ext cx="280960" cy="28096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D94D68-C1FB-F021-CF64-257ABC749A74}"/>
              </a:ext>
            </a:extLst>
          </p:cNvPr>
          <p:cNvSpPr txBox="1"/>
          <p:nvPr/>
        </p:nvSpPr>
        <p:spPr>
          <a:xfrm>
            <a:off x="2109061" y="4213528"/>
            <a:ext cx="37752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ここをクリックして新しい会話を始める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0" name="アドイン 9" title="Web ビューアー">
                <a:extLst>
                  <a:ext uri="{FF2B5EF4-FFF2-40B4-BE49-F238E27FC236}">
                    <a16:creationId xmlns:a16="http://schemas.microsoft.com/office/drawing/2014/main" id="{0D2C0228-B6E0-5EE9-7517-F5AE2BE98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2898017"/>
                  </p:ext>
                </p:extLst>
              </p:nvPr>
            </p:nvGraphicFramePr>
            <p:xfrm>
              <a:off x="7245615" y="1956220"/>
              <a:ext cx="4680680" cy="40036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アドイン 9" title="Web ビューアー">
                <a:extLst>
                  <a:ext uri="{FF2B5EF4-FFF2-40B4-BE49-F238E27FC236}">
                    <a16:creationId xmlns:a16="http://schemas.microsoft.com/office/drawing/2014/main" id="{0D2C0228-B6E0-5EE9-7517-F5AE2BE982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5615" y="1956220"/>
                <a:ext cx="4680680" cy="400367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ABF7A9-AEC5-FAC3-EC28-F9110837EFF0}"/>
              </a:ext>
            </a:extLst>
          </p:cNvPr>
          <p:cNvSpPr/>
          <p:nvPr/>
        </p:nvSpPr>
        <p:spPr>
          <a:xfrm>
            <a:off x="7067031" y="5276839"/>
            <a:ext cx="4859264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87E4E2-59CB-7908-065E-AE64C7D4BEE0}"/>
              </a:ext>
            </a:extLst>
          </p:cNvPr>
          <p:cNvSpPr/>
          <p:nvPr/>
        </p:nvSpPr>
        <p:spPr>
          <a:xfrm>
            <a:off x="7156323" y="1710267"/>
            <a:ext cx="4859264" cy="36575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97EB1B-E621-C58E-8543-F4483EA573A7}"/>
              </a:ext>
            </a:extLst>
          </p:cNvPr>
          <p:cNvSpPr txBox="1"/>
          <p:nvPr/>
        </p:nvSpPr>
        <p:spPr>
          <a:xfrm>
            <a:off x="8565721" y="1525601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D3DA50-0C5C-EF51-4A7C-E0617C3FCCF2}"/>
              </a:ext>
            </a:extLst>
          </p:cNvPr>
          <p:cNvSpPr txBox="1"/>
          <p:nvPr/>
        </p:nvSpPr>
        <p:spPr>
          <a:xfrm>
            <a:off x="419171" y="5290000"/>
            <a:ext cx="678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記号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マークダウン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を使って文章を明確に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区切りには「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----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」とハイフン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個など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61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133575"/>
                  </p:ext>
                </p:extLst>
              </p:nvPr>
            </p:nvGraphicFramePr>
            <p:xfrm>
              <a:off x="3162607" y="1653970"/>
              <a:ext cx="8906932" cy="37248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2607" y="1653970"/>
                <a:ext cx="8906932" cy="372481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ゲーム作成手順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161174" y="1575404"/>
            <a:ext cx="6002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ゲーム作成の順序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ゲームデザイン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オブジェクトの実装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ロジックの実装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グラフィックとサウンド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デバッグとテスト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フィードバックの収集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完成と公開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B07360-382F-400B-E6F2-4EDC82D847E8}"/>
              </a:ext>
            </a:extLst>
          </p:cNvPr>
          <p:cNvSpPr/>
          <p:nvPr/>
        </p:nvSpPr>
        <p:spPr>
          <a:xfrm>
            <a:off x="3014740" y="4957578"/>
            <a:ext cx="9054800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3283B3-AEC3-EC1D-EBF1-BC89274B442D}"/>
              </a:ext>
            </a:extLst>
          </p:cNvPr>
          <p:cNvSpPr/>
          <p:nvPr/>
        </p:nvSpPr>
        <p:spPr>
          <a:xfrm>
            <a:off x="3120275" y="1607359"/>
            <a:ext cx="9020934" cy="331826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525B89-8920-D625-E11C-52DC7508FE76}"/>
              </a:ext>
            </a:extLst>
          </p:cNvPr>
          <p:cNvSpPr txBox="1"/>
          <p:nvPr/>
        </p:nvSpPr>
        <p:spPr>
          <a:xfrm>
            <a:off x="6595839" y="1422693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の応答④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28548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webextensions/_rels/webextension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webextensions/_rels/webextension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webextensions/webextension1.xml><?xml version="1.0" encoding="utf-8"?>
<we:webextension xmlns:we="http://schemas.microsoft.com/office/webextensions/webextension/2010/11" id="{02DB359B-F73E-4048-8201-80B3161BF42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2.html?rand=12351&quot;,&quot;values&quot;:{},&quot;data&quot;:{&quot;uri&quot;:&quot;rintaroootobita.github.io/chatGPT_picture_scroll/scroll_2.html?rand=12351&quot;},&quot;secure&quot;:false}],&quot;name&quot;:&quot;rintaroootobita.github.io/chatGPT_picture_scroll/scroll_2.html?rand=12351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FF5B0B5A-BFE2-431B-A52F-23BEBE614861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0.html&quot;,&quot;values&quot;:{},&quot;data&quot;:{&quot;uri&quot;:&quot;rintaroootobita.github.io/chatGPT_picture_scroll/scroll_10.html&quot;},&quot;secure&quot;:false}],&quot;name&quot;:&quot;rintaroootobita.github.io/chatGPT_picture_scroll/scroll_10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8A16236E-4BC4-4819-9699-A9841D194710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1.html&quot;,&quot;values&quot;:{},&quot;data&quot;:{&quot;uri&quot;:&quot;rintaroootobita.github.io/chatGPT_picture_scroll/scroll_11.html&quot;},&quot;secure&quot;:false}],&quot;name&quot;:&quot;rintaroootobita.github.io/chatGPT_picture_scroll/scroll_11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8A16236E-4BC4-4819-9699-A9841D194710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2.html&quot;,&quot;values&quot;:{},&quot;data&quot;:{&quot;uri&quot;:&quot;rintaroootobita.github.io/chatGPT_picture_scroll/scroll_12.html&quot;},&quot;secure&quot;:false}],&quot;name&quot;:&quot;rintaroootobita.github.io/chatGPT_picture_scroll/scroll_12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8A16236E-4BC4-4819-9699-A9841D194710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3.html&quot;,&quot;values&quot;:{},&quot;data&quot;:{&quot;uri&quot;:&quot;rintaroootobita.github.io/chatGPT_picture_scroll/scroll_13.html&quot;},&quot;secure&quot;:false}],&quot;name&quot;:&quot;rintaroootobita.github.io/chatGPT_picture_scroll/scroll_13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8A16236E-4BC4-4819-9699-A9841D194710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4.html&quot;,&quot;values&quot;:{},&quot;data&quot;:{&quot;uri&quot;:&quot;rintaroootobita.github.io/chatGPT_picture_scroll/scroll_14.html&quot;},&quot;secure&quot;:false}],&quot;name&quot;:&quot;rintaroootobita.github.io/chatGPT_picture_scroll/scroll_14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1056B996-A295-4F8A-9F55-1EAEFA82C5A9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5.html&quot;,&quot;values&quot;:{},&quot;data&quot;:{&quot;uri&quot;:&quot;rintaroootobita.github.io/chatGPT_picture_scroll/scroll_15.html&quot;},&quot;secure&quot;:false}],&quot;name&quot;:&quot;rintaroootobita.github.io/chatGPT_picture_scroll/scroll_15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1056B996-A295-4F8A-9F55-1EAEFA82C5A9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6.html&quot;,&quot;values&quot;:{},&quot;data&quot;:{&quot;uri&quot;:&quot;rintaroootobita.github.io/chatGPT_picture_scroll/scroll_16.html&quot;},&quot;secure&quot;:false}],&quot;name&quot;:&quot;rintaroootobita.github.io/chatGPT_picture_scroll/scroll_16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1056B996-A295-4F8A-9F55-1EAEFA82C5A9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7.html&quot;,&quot;values&quot;:{},&quot;data&quot;:{&quot;uri&quot;:&quot;rintaroootobita.github.io/chatGPT_picture_scroll/scroll_17.html&quot;},&quot;secure&quot;:false}],&quot;name&quot;:&quot;rintaroootobita.github.io/chatGPT_picture_scroll/scroll_17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8.xml><?xml version="1.0" encoding="utf-8"?>
<we:webextension xmlns:we="http://schemas.microsoft.com/office/webextensions/webextension/2010/11" id="{1056B996-A295-4F8A-9F55-1EAEFA82C5A9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8.html&quot;,&quot;values&quot;:{},&quot;data&quot;:{&quot;uri&quot;:&quot;rintaroootobita.github.io/chatGPT_picture_scroll/scroll_18.html&quot;},&quot;secure&quot;:false}],&quot;name&quot;:&quot;rintaroootobita.github.io/chatGPT_picture_scroll/scroll_18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9.xml><?xml version="1.0" encoding="utf-8"?>
<we:webextension xmlns:we="http://schemas.microsoft.com/office/webextensions/webextension/2010/11" id="{1056B996-A295-4F8A-9F55-1EAEFA82C5A9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19.html&quot;,&quot;values&quot;:{},&quot;data&quot;:{&quot;uri&quot;:&quot;rintaroootobita.github.io/chatGPT_picture_scroll/scroll_19.html&quot;},&quot;secure&quot;:false}],&quot;name&quot;:&quot;rintaroootobita.github.io/chatGPT_picture_scroll/scroll_19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C8C1807-966B-46BD-B477-45B13700059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.html?rand=12358&quot;,&quot;values&quot;:{},&quot;data&quot;:{&quot;uri&quot;:&quot;rintaroootobita.github.io/chatGPT_picture_scroll/scroll.html?rand=12358&quot;},&quot;secure&quot;:false}],&quot;name&quot;:&quot;rintaroootobita.github.io/chatGPT_picture_scroll/scroll.html?rand=12358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0.xml><?xml version="1.0" encoding="utf-8"?>
<we:webextension xmlns:we="http://schemas.microsoft.com/office/webextensions/webextension/2010/11" id="{1056B996-A295-4F8A-9F55-1EAEFA82C5A9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20.html&quot;,&quot;values&quot;:{},&quot;data&quot;:{&quot;uri&quot;:&quot;rintaroootobita.github.io/chatGPT_picture_scroll/scroll_20.html&quot;},&quot;secure&quot;:false}],&quot;name&quot;:&quot;rintaroootobita.github.io/chatGPT_picture_scroll/scroll_20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3A30A96-DA64-4A74-ABC3-4CC37812634A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3.html&quot;,&quot;values&quot;:{},&quot;data&quot;:{&quot;uri&quot;:&quot;rintaroootobita.github.io/chatGPT_picture_scroll/scroll_3.html&quot;},&quot;secure&quot;:false}],&quot;name&quot;:&quot;rintaroootobita.github.io/chatGPT_picture_scroll/scroll_3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85F1722-B4D8-4496-948A-91464D6A6A79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4.html&quot;,&quot;values&quot;:{},&quot;data&quot;:{&quot;uri&quot;:&quot;rintaroootobita.github.io/chatGPT_picture_scroll/scroll_4.html&quot;},&quot;secure&quot;:false}],&quot;name&quot;:&quot;rintaroootobita.github.io/chatGPT_picture_scroll/scroll_4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E1427C9B-B9BC-4102-AC50-B6327624DF8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5.html?rand=4&quot;,&quot;values&quot;:{},&quot;data&quot;:{&quot;uri&quot;:&quot;rintaroootobita.github.io/chatGPT_picture_scroll/scroll_5.html?rand=4&quot;},&quot;secure&quot;:false}],&quot;name&quot;:&quot;rintaroootobita.github.io/chatGPT_picture_scroll/scroll_5.html?rand=4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1427C9B-B9BC-4102-AC50-B6327624DF8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6.html?rand=4&quot;,&quot;values&quot;:{},&quot;data&quot;:{&quot;uri&quot;:&quot;rintaroootobita.github.io/chatGPT_picture_scroll/scroll_6.html?rand=4&quot;},&quot;secure&quot;:false}],&quot;name&quot;:&quot;rintaroootobita.github.io/chatGPT_picture_scroll/scroll_6.html?rand=4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C752B5BA-A9ED-4388-8095-47ACF01D77AD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8.html&quot;,&quot;values&quot;:{},&quot;data&quot;:{&quot;uri&quot;:&quot;rintaroootobita.github.io/chatGPT_picture_scroll/scroll_8.html&quot;},&quot;secure&quot;:false}],&quot;name&quot;:&quot;rintaroootobita.github.io/chatGPT_picture_scroll/scroll_8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5A7F1A20-B4DB-4199-ADCF-178A144357BE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7.html&quot;,&quot;values&quot;:{},&quot;data&quot;:{&quot;uri&quot;:&quot;rintaroootobita.github.io/chatGPT_picture_scroll/scroll_7.html&quot;},&quot;secure&quot;:false}],&quot;name&quot;:&quot;rintaroootobita.github.io/chatGPT_picture_scroll/scroll_7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5A7F1A20-B4DB-4199-ADCF-178A144357BE}">
  <we:reference id="wa104295828" version="1.9.0.0" store="en-001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9.html&quot;,&quot;values&quot;:{},&quot;data&quot;:{&quot;uri&quot;:&quot;rintaroootobita.github.io/chatGPT_picture_scroll/scroll_9.html&quot;},&quot;secure&quot;:false}],&quot;name&quot;:&quot;rintaroootobita.github.io/chatGPT_picture_scroll/scroll_9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6902</TotalTime>
  <Words>2108</Words>
  <Application>Microsoft Office PowerPoint</Application>
  <PresentationFormat>ワイド画面</PresentationFormat>
  <Paragraphs>306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46</vt:i4>
      </vt:variant>
    </vt:vector>
  </HeadingPairs>
  <TitlesOfParts>
    <vt:vector size="56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Wingdings</vt:lpstr>
      <vt:lpstr>Wingdings 2</vt:lpstr>
      <vt:lpstr>HDOfficeLightV0</vt:lpstr>
      <vt:lpstr>Office テーマ</vt:lpstr>
      <vt:lpstr>ChatGPTを使ってゲームを作ろう！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ChatGPTを使ってゲームを作ろう！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ChatGPTを使ってゲームを作ろう！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ChatGPTを用いてゲームを作ろう！</dc:title>
  <dc:creator>倫太朗 飛田</dc:creator>
  <cp:lastModifiedBy>倫太朗 飛田</cp:lastModifiedBy>
  <cp:revision>239</cp:revision>
  <dcterms:created xsi:type="dcterms:W3CDTF">2023-08-23T11:08:18Z</dcterms:created>
  <dcterms:modified xsi:type="dcterms:W3CDTF">2023-10-06T07:25:18Z</dcterms:modified>
</cp:coreProperties>
</file>