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6"/>
  </p:normalViewPr>
  <p:slideViewPr>
    <p:cSldViewPr snapToGrid="0" snapToObjects="1">
      <p:cViewPr varScale="1">
        <p:scale>
          <a:sx n="63" d="100"/>
          <a:sy n="63" d="100"/>
        </p:scale>
        <p:origin x="288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rinterface.github.io/shinydashboardPlus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hyperlink" Target="https://divadnojnarg.github.io/" TargetMode="External"/><Relationship Id="rId9" Type="http://schemas.openxmlformats.org/officeDocument/2006/relationships/image" Target="../media/image6.sv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 err="1"/>
              <a:t>shinydashboardPlus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3"/>
              </a:rPr>
              <a:t>@</a:t>
            </a:r>
            <a:r>
              <a:rPr lang="fr-FR" dirty="0">
                <a:hlinkClick r:id="rId3"/>
              </a:rPr>
              <a:t>ymail</a:t>
            </a:r>
            <a:r>
              <a:rPr dirty="0">
                <a:hlinkClick r:id="rId3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4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5"/>
              </a:rPr>
              <a:t>https://rinterface.github.io/shinydashboardPlus/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7</a:t>
            </a:r>
            <a:r>
              <a:rPr dirty="0"/>
              <a:t>.</a:t>
            </a:r>
            <a:r>
              <a:rPr lang="fr-FR" dirty="0"/>
              <a:t>5</a:t>
            </a:r>
            <a:r>
              <a:rPr dirty="0"/>
              <a:t> 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81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 err="1"/>
              <a:t>shinydashboardPlus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extension for </a:t>
            </a:r>
            <a:r>
              <a:rPr lang="fr-FR" dirty="0" err="1"/>
              <a:t>shinydashboard</a:t>
            </a:r>
            <a:r>
              <a:rPr lang="fr-FR" dirty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/>
              <a:t>First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right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shinydashboard</a:t>
            </a:r>
            <a:r>
              <a:rPr lang="fr-FR" dirty="0"/>
              <a:t> package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2522" y="6475521"/>
            <a:ext cx="315977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fr-FR" dirty="0" err="1"/>
              <a:t>dashboardPagePlus</a:t>
            </a:r>
            <a:r>
              <a:rPr lang="fr-FR" dirty="0"/>
              <a:t>() </a:t>
            </a:r>
            <a:r>
              <a:rPr lang="fr-FR" dirty="0" err="1"/>
              <a:t>is</a:t>
            </a:r>
            <a:r>
              <a:rPr lang="fr-FR" dirty="0"/>
              <a:t> the page </a:t>
            </a:r>
            <a:r>
              <a:rPr lang="fr-FR" dirty="0" err="1"/>
              <a:t>wrapper</a:t>
            </a:r>
            <a:r>
              <a:rPr lang="fr-FR" dirty="0"/>
              <a:t>.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shinydashboard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a </a:t>
            </a:r>
            <a:r>
              <a:rPr lang="fr-FR" dirty="0" err="1"/>
              <a:t>footer</a:t>
            </a:r>
            <a:r>
              <a:rPr lang="fr-FR" dirty="0"/>
              <a:t>, a right </a:t>
            </a:r>
            <a:r>
              <a:rPr lang="fr-FR" dirty="0" err="1"/>
              <a:t>sidebar</a:t>
            </a:r>
            <a:r>
              <a:rPr lang="fr-FR" dirty="0"/>
              <a:t>, a </a:t>
            </a:r>
            <a:r>
              <a:rPr lang="fr-FR" dirty="0" err="1"/>
              <a:t>pre</a:t>
            </a:r>
            <a:r>
              <a:rPr lang="fr-FR" dirty="0"/>
              <a:t>-loader and </a:t>
            </a:r>
            <a:r>
              <a:rPr lang="fr-FR" dirty="0" err="1"/>
              <a:t>even</a:t>
            </a:r>
            <a:r>
              <a:rPr lang="fr-FR" dirty="0"/>
              <a:t> select the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bootstrap</a:t>
            </a:r>
            <a:r>
              <a:rPr lang="fr-FR" dirty="0"/>
              <a:t> or </a:t>
            </a:r>
            <a:r>
              <a:rPr lang="fr-FR" dirty="0" err="1"/>
              <a:t>material</a:t>
            </a:r>
            <a:r>
              <a:rPr lang="fr-FR" dirty="0"/>
              <a:t>).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5700858" y="1282755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37932" y="1217208"/>
            <a:ext cx="620693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19A31535-2197-1947-BBCC-0B45F1E2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86992" y="30215"/>
            <a:ext cx="1386697" cy="1598226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2" name="Group">
            <a:extLst>
              <a:ext uri="{FF2B5EF4-FFF2-40B4-BE49-F238E27FC236}">
                <a16:creationId xmlns:a16="http://schemas.microsoft.com/office/drawing/2014/main" id="{E8C825FB-6A03-3144-B08D-CAEBFB0784E9}"/>
              </a:ext>
            </a:extLst>
          </p:cNvPr>
          <p:cNvSpPr/>
          <p:nvPr/>
        </p:nvSpPr>
        <p:spPr>
          <a:xfrm>
            <a:off x="3732012" y="1618369"/>
            <a:ext cx="6212851" cy="479594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6" name="ggplot(mpg, aes(hwy, cty)) +…">
            <a:extLst>
              <a:ext uri="{FF2B5EF4-FFF2-40B4-BE49-F238E27FC236}">
                <a16:creationId xmlns:a16="http://schemas.microsoft.com/office/drawing/2014/main" id="{90474832-4648-0C46-B881-566280C00742}"/>
              </a:ext>
            </a:extLst>
          </p:cNvPr>
          <p:cNvSpPr txBox="1"/>
          <p:nvPr/>
        </p:nvSpPr>
        <p:spPr>
          <a:xfrm>
            <a:off x="291339" y="2703263"/>
            <a:ext cx="319095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shinydashboard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shinydashboardPlus</a:t>
            </a:r>
            <a:r>
              <a:rPr lang="fr-FR" dirty="0"/>
              <a:t>)</a:t>
            </a:r>
            <a:endParaRPr dirty="0"/>
          </a:p>
        </p:txBody>
      </p:sp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3658924"/>
            <a:ext cx="3190959" cy="269552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shinyApp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ui</a:t>
            </a:r>
            <a:r>
              <a:rPr lang="fr-FR" b="0" dirty="0">
                <a:sym typeface="Menlo"/>
              </a:rPr>
              <a:t> = </a:t>
            </a:r>
            <a:r>
              <a:rPr lang="fr-FR" b="0" dirty="0" err="1">
                <a:sym typeface="Menlo"/>
              </a:rPr>
              <a:t>dashboardPagePlus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header = </a:t>
            </a:r>
            <a:r>
              <a:rPr lang="fr-FR" b="0" dirty="0" err="1">
                <a:sym typeface="Menlo"/>
              </a:rPr>
              <a:t>dashboardHeaderPlus</a:t>
            </a:r>
            <a:r>
              <a:rPr lang="fr-FR" b="0" dirty="0">
                <a:sym typeface="Menlo"/>
              </a:rPr>
              <a:t>(        	</a:t>
            </a:r>
            <a:r>
              <a:rPr lang="fr-FR" b="0" dirty="0" err="1">
                <a:sym typeface="Menlo"/>
              </a:rPr>
              <a:t>enable_rightsidebar</a:t>
            </a:r>
            <a:r>
              <a:rPr lang="fr-FR" b="0" dirty="0">
                <a:sym typeface="Menlo"/>
              </a:rPr>
              <a:t> = TRUE,  	</a:t>
            </a:r>
            <a:r>
              <a:rPr lang="fr-FR" b="0" dirty="0" err="1">
                <a:sym typeface="Menlo"/>
              </a:rPr>
              <a:t>rightSidebarIcon</a:t>
            </a:r>
            <a:r>
              <a:rPr lang="fr-FR" b="0" dirty="0">
                <a:sym typeface="Menlo"/>
              </a:rPr>
              <a:t> = "</a:t>
            </a:r>
            <a:r>
              <a:rPr lang="fr-FR" b="0" dirty="0" err="1">
                <a:sym typeface="Menlo"/>
              </a:rPr>
              <a:t>gears</a:t>
            </a:r>
            <a:r>
              <a:rPr lang="fr-FR" b="0" dirty="0">
                <a:sym typeface="Menlo"/>
              </a:rPr>
              <a:t>"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 err="1">
                <a:sym typeface="Menlo"/>
              </a:rPr>
              <a:t>dashboardSidebar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body = </a:t>
            </a:r>
            <a:r>
              <a:rPr lang="fr-FR" b="0" dirty="0" err="1">
                <a:sym typeface="Menlo"/>
              </a:rPr>
              <a:t>dashboardBody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rightsidebar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 err="1">
                <a:sym typeface="Menlo"/>
              </a:rPr>
              <a:t>rightSidebar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</a:t>
            </a:r>
            <a:r>
              <a:rPr lang="fr-FR" b="0" dirty="0" err="1">
                <a:sym typeface="Menlo"/>
              </a:rPr>
              <a:t>DashboardPage</a:t>
            </a:r>
            <a:r>
              <a:rPr lang="fr-FR" b="0" dirty="0">
                <a:sym typeface="Menlo"/>
              </a:rPr>
              <a:t>"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server = </a:t>
            </a:r>
            <a:r>
              <a:rPr lang="fr-FR" b="0" dirty="0" err="1">
                <a:sym typeface="Menlo"/>
              </a:rPr>
              <a:t>function</a:t>
            </a:r>
            <a:r>
              <a:rPr lang="fr-FR" b="0" dirty="0">
                <a:sym typeface="Menlo"/>
              </a:rPr>
              <a:t>(input, output) { }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  <a:endParaRPr dirty="0"/>
          </a:p>
        </p:txBody>
      </p:sp>
      <p:sp>
        <p:nvSpPr>
          <p:cNvPr id="49" name="ggplot(mpg, aes(hwy, cty)) +…">
            <a:extLst>
              <a:ext uri="{FF2B5EF4-FFF2-40B4-BE49-F238E27FC236}">
                <a16:creationId xmlns:a16="http://schemas.microsoft.com/office/drawing/2014/main" id="{3EC84487-29A0-1741-AD23-6B2A14382F71}"/>
              </a:ext>
            </a:extLst>
          </p:cNvPr>
          <p:cNvSpPr txBox="1"/>
          <p:nvPr/>
        </p:nvSpPr>
        <p:spPr>
          <a:xfrm>
            <a:off x="3855152" y="1699356"/>
            <a:ext cx="3938702" cy="113612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dashboardHeaderPlus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enable_rightsidebar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TRUE,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rightSidebarIcon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gears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left_menu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tagList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3299318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7A0F89-A900-CE49-99FB-4D9B88ACFEB9}"/>
              </a:ext>
            </a:extLst>
          </p:cNvPr>
          <p:cNvSpPr txBox="1"/>
          <p:nvPr/>
        </p:nvSpPr>
        <p:spPr>
          <a:xfrm>
            <a:off x="291339" y="7420033"/>
            <a:ext cx="3025059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shinydashboardPlus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51" name="ggplot(mpg, aes(hwy, cty)) +…">
            <a:extLst>
              <a:ext uri="{FF2B5EF4-FFF2-40B4-BE49-F238E27FC236}">
                <a16:creationId xmlns:a16="http://schemas.microsoft.com/office/drawing/2014/main" id="{7A776523-7C64-2D4D-BC4E-59B0D4A1D409}"/>
              </a:ext>
            </a:extLst>
          </p:cNvPr>
          <p:cNvSpPr txBox="1"/>
          <p:nvPr/>
        </p:nvSpPr>
        <p:spPr>
          <a:xfrm>
            <a:off x="291339" y="8236974"/>
            <a:ext cx="3190959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useShinydashboardPlus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B8AD09D8-B81C-C040-9DF1-C7D5D86A32B8}"/>
              </a:ext>
            </a:extLst>
          </p:cNvPr>
          <p:cNvSpPr/>
          <p:nvPr/>
        </p:nvSpPr>
        <p:spPr>
          <a:xfrm>
            <a:off x="3732012" y="6723660"/>
            <a:ext cx="621285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16FDC73D-EBEE-0E48-87B0-AF9A09942070}"/>
              </a:ext>
            </a:extLst>
          </p:cNvPr>
          <p:cNvSpPr/>
          <p:nvPr/>
        </p:nvSpPr>
        <p:spPr>
          <a:xfrm>
            <a:off x="10366953" y="672366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Basics">
            <a:extLst>
              <a:ext uri="{FF2B5EF4-FFF2-40B4-BE49-F238E27FC236}">
                <a16:creationId xmlns:a16="http://schemas.microsoft.com/office/drawing/2014/main" id="{BF51BDF3-6961-124C-B89B-3F61ABF10B7E}"/>
              </a:ext>
            </a:extLst>
          </p:cNvPr>
          <p:cNvSpPr txBox="1"/>
          <p:nvPr/>
        </p:nvSpPr>
        <p:spPr>
          <a:xfrm>
            <a:off x="10402406" y="6892952"/>
            <a:ext cx="298318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Themes</a:t>
            </a:r>
            <a:r>
              <a:rPr lang="fr-FR" dirty="0"/>
              <a:t> (</a:t>
            </a:r>
            <a:r>
              <a:rPr lang="fr-FR" dirty="0" err="1"/>
              <a:t>material</a:t>
            </a:r>
            <a:r>
              <a:rPr lang="fr-FR" dirty="0"/>
              <a:t>, BS)</a:t>
            </a:r>
            <a:endParaRPr dirty="0"/>
          </a:p>
        </p:txBody>
      </p:sp>
      <p:sp>
        <p:nvSpPr>
          <p:cNvPr id="66" name="Group">
            <a:extLst>
              <a:ext uri="{FF2B5EF4-FFF2-40B4-BE49-F238E27FC236}">
                <a16:creationId xmlns:a16="http://schemas.microsoft.com/office/drawing/2014/main" id="{B7296B46-AD36-5C49-B11B-F0B8027B0F97}"/>
              </a:ext>
            </a:extLst>
          </p:cNvPr>
          <p:cNvSpPr/>
          <p:nvPr/>
        </p:nvSpPr>
        <p:spPr>
          <a:xfrm>
            <a:off x="10366953" y="7252796"/>
            <a:ext cx="3079672" cy="301306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7" name="Image 6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51D2F8C-EA15-6748-A3FE-20B7CC2219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83"/>
          <a:stretch/>
        </p:blipFill>
        <p:spPr>
          <a:xfrm>
            <a:off x="10709277" y="8313610"/>
            <a:ext cx="2464676" cy="1877831"/>
          </a:xfrm>
          <a:prstGeom prst="rect">
            <a:avLst/>
          </a:prstGeom>
        </p:spPr>
      </p:pic>
      <p:sp>
        <p:nvSpPr>
          <p:cNvPr id="68" name="Basics">
            <a:extLst>
              <a:ext uri="{FF2B5EF4-FFF2-40B4-BE49-F238E27FC236}">
                <a16:creationId xmlns:a16="http://schemas.microsoft.com/office/drawing/2014/main" id="{830E9BB8-BB1E-9A4F-979B-49A210098D52}"/>
              </a:ext>
            </a:extLst>
          </p:cNvPr>
          <p:cNvSpPr txBox="1"/>
          <p:nvPr/>
        </p:nvSpPr>
        <p:spPr>
          <a:xfrm>
            <a:off x="3948602" y="6872651"/>
            <a:ext cx="221374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Enhanced</a:t>
            </a:r>
            <a:r>
              <a:rPr lang="fr-FR" dirty="0"/>
              <a:t> boxes</a:t>
            </a:r>
            <a:endParaRPr dirty="0"/>
          </a:p>
        </p:txBody>
      </p:sp>
      <p:sp>
        <p:nvSpPr>
          <p:cNvPr id="69" name="Group">
            <a:extLst>
              <a:ext uri="{FF2B5EF4-FFF2-40B4-BE49-F238E27FC236}">
                <a16:creationId xmlns:a16="http://schemas.microsoft.com/office/drawing/2014/main" id="{5AA9851F-2062-8640-8600-CAF4AC869566}"/>
              </a:ext>
            </a:extLst>
          </p:cNvPr>
          <p:cNvSpPr/>
          <p:nvPr/>
        </p:nvSpPr>
        <p:spPr>
          <a:xfrm>
            <a:off x="3754429" y="7292767"/>
            <a:ext cx="6212851" cy="297309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65DF0F6-532C-7E48-8AE5-582BDDEFEDA5}"/>
              </a:ext>
            </a:extLst>
          </p:cNvPr>
          <p:cNvSpPr txBox="1"/>
          <p:nvPr/>
        </p:nvSpPr>
        <p:spPr>
          <a:xfrm>
            <a:off x="7467804" y="7794936"/>
            <a:ext cx="2349964" cy="121820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boxPlus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b="0" dirty="0" err="1">
                <a:sym typeface="Menlo"/>
              </a:rPr>
              <a:t>closable</a:t>
            </a:r>
            <a:r>
              <a:rPr lang="fr-FR" b="0" dirty="0">
                <a:sym typeface="Menlo"/>
              </a:rPr>
              <a:t> = TRUE,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enable_label</a:t>
            </a:r>
            <a:r>
              <a:rPr lang="fr-FR" b="0" dirty="0">
                <a:sym typeface="Menlo"/>
              </a:rPr>
              <a:t> = TRUE,   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enable_dropdown</a:t>
            </a:r>
            <a:r>
              <a:rPr lang="fr-FR" b="0" dirty="0">
                <a:sym typeface="Menlo"/>
              </a:rPr>
              <a:t> = TRUE,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enable_sidebar</a:t>
            </a:r>
            <a:r>
              <a:rPr lang="fr-FR" b="0" dirty="0">
                <a:sym typeface="Menlo"/>
              </a:rPr>
              <a:t>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 </a:t>
            </a:r>
            <a:endParaRPr dirty="0"/>
          </a:p>
        </p:txBody>
      </p:sp>
      <p:pic>
        <p:nvPicPr>
          <p:cNvPr id="71" name="Image 7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6A87797-E81A-A547-882F-C26FFB2319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81" y="7468754"/>
            <a:ext cx="3553458" cy="2717714"/>
          </a:xfrm>
          <a:prstGeom prst="rect">
            <a:avLst/>
          </a:prstGeom>
        </p:spPr>
      </p:pic>
      <p:sp>
        <p:nvSpPr>
          <p:cNvPr id="72" name="Bulle rectangulaire 71">
            <a:extLst>
              <a:ext uri="{FF2B5EF4-FFF2-40B4-BE49-F238E27FC236}">
                <a16:creationId xmlns:a16="http://schemas.microsoft.com/office/drawing/2014/main" id="{F215FF0E-276D-C84D-97B3-E5683E02F409}"/>
              </a:ext>
            </a:extLst>
          </p:cNvPr>
          <p:cNvSpPr/>
          <p:nvPr/>
        </p:nvSpPr>
        <p:spPr>
          <a:xfrm>
            <a:off x="6069038" y="7158668"/>
            <a:ext cx="586298" cy="257939"/>
          </a:xfrm>
          <a:prstGeom prst="wedgeRectCallout">
            <a:avLst>
              <a:gd name="adj1" fmla="val 28818"/>
              <a:gd name="adj2" fmla="val 94439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</a:rPr>
              <a:t>label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73" name="Bulle rectangulaire 72">
            <a:extLst>
              <a:ext uri="{FF2B5EF4-FFF2-40B4-BE49-F238E27FC236}">
                <a16:creationId xmlns:a16="http://schemas.microsoft.com/office/drawing/2014/main" id="{D1CE9566-5AE7-4C4A-9EBE-DC0CC2984AE7}"/>
              </a:ext>
            </a:extLst>
          </p:cNvPr>
          <p:cNvSpPr/>
          <p:nvPr/>
        </p:nvSpPr>
        <p:spPr>
          <a:xfrm>
            <a:off x="7357139" y="9908006"/>
            <a:ext cx="700800" cy="257939"/>
          </a:xfrm>
          <a:prstGeom prst="wedgeRectCallout">
            <a:avLst>
              <a:gd name="adj1" fmla="val -84493"/>
              <a:gd name="adj2" fmla="val 15142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sidebar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Bulle rectangulaire 73">
            <a:extLst>
              <a:ext uri="{FF2B5EF4-FFF2-40B4-BE49-F238E27FC236}">
                <a16:creationId xmlns:a16="http://schemas.microsoft.com/office/drawing/2014/main" id="{F9D8B0BB-EA67-B64C-BFA6-FB9CB8CBA571}"/>
              </a:ext>
            </a:extLst>
          </p:cNvPr>
          <p:cNvSpPr/>
          <p:nvPr/>
        </p:nvSpPr>
        <p:spPr>
          <a:xfrm>
            <a:off x="7446640" y="7360591"/>
            <a:ext cx="516056" cy="257939"/>
          </a:xfrm>
          <a:prstGeom prst="wedgeRectCallout">
            <a:avLst>
              <a:gd name="adj1" fmla="val -81878"/>
              <a:gd name="adj2" fmla="val 43129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</a:rPr>
              <a:t>close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911CBDA-63B6-5A47-A49B-D7009BD586A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3" t="27599" r="36588" b="33210"/>
          <a:stretch/>
        </p:blipFill>
        <p:spPr>
          <a:xfrm>
            <a:off x="11280413" y="5567458"/>
            <a:ext cx="1252752" cy="1051502"/>
          </a:xfrm>
          <a:prstGeom prst="rect">
            <a:avLst/>
          </a:prstGeom>
        </p:spPr>
      </p:pic>
      <p:sp>
        <p:nvSpPr>
          <p:cNvPr id="77" name="Line">
            <a:extLst>
              <a:ext uri="{FF2B5EF4-FFF2-40B4-BE49-F238E27FC236}">
                <a16:creationId xmlns:a16="http://schemas.microsoft.com/office/drawing/2014/main" id="{3489B974-3857-D849-9D6F-9B58107430F9}"/>
              </a:ext>
            </a:extLst>
          </p:cNvPr>
          <p:cNvSpPr/>
          <p:nvPr/>
        </p:nvSpPr>
        <p:spPr>
          <a:xfrm>
            <a:off x="10366953" y="413050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Basics">
            <a:extLst>
              <a:ext uri="{FF2B5EF4-FFF2-40B4-BE49-F238E27FC236}">
                <a16:creationId xmlns:a16="http://schemas.microsoft.com/office/drawing/2014/main" id="{779CF981-0A81-E74C-ABB0-F70B4BF376DE}"/>
              </a:ext>
            </a:extLst>
          </p:cNvPr>
          <p:cNvSpPr txBox="1"/>
          <p:nvPr/>
        </p:nvSpPr>
        <p:spPr>
          <a:xfrm>
            <a:off x="10402406" y="4212384"/>
            <a:ext cx="143949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Pre</a:t>
            </a:r>
            <a:r>
              <a:rPr lang="fr-FR" dirty="0"/>
              <a:t>-loader</a:t>
            </a:r>
            <a:endParaRPr dirty="0"/>
          </a:p>
        </p:txBody>
      </p:sp>
      <p:sp>
        <p:nvSpPr>
          <p:cNvPr id="79" name="ggplot(mpg, aes(hwy, cty)) +…">
            <a:extLst>
              <a:ext uri="{FF2B5EF4-FFF2-40B4-BE49-F238E27FC236}">
                <a16:creationId xmlns:a16="http://schemas.microsoft.com/office/drawing/2014/main" id="{3AE66870-A704-B54A-8D15-7335CF77077E}"/>
              </a:ext>
            </a:extLst>
          </p:cNvPr>
          <p:cNvSpPr txBox="1"/>
          <p:nvPr/>
        </p:nvSpPr>
        <p:spPr>
          <a:xfrm>
            <a:off x="10342161" y="4609014"/>
            <a:ext cx="2948186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dashboardPagePlus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enable_preloader</a:t>
            </a:r>
            <a:r>
              <a:rPr lang="fr-FR" dirty="0"/>
              <a:t>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</a:p>
        </p:txBody>
      </p:sp>
      <p:sp>
        <p:nvSpPr>
          <p:cNvPr id="80" name="ggplot(mpg, aes(hwy, cty)) +…">
            <a:extLst>
              <a:ext uri="{FF2B5EF4-FFF2-40B4-BE49-F238E27FC236}">
                <a16:creationId xmlns:a16="http://schemas.microsoft.com/office/drawing/2014/main" id="{CED305D5-19CB-B548-AA07-36A2C42422D5}"/>
              </a:ext>
            </a:extLst>
          </p:cNvPr>
          <p:cNvSpPr txBox="1"/>
          <p:nvPr/>
        </p:nvSpPr>
        <p:spPr>
          <a:xfrm>
            <a:off x="10433341" y="7360040"/>
            <a:ext cx="2948186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dashboardPagePlus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md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13782409-CF28-5744-85D3-67AF6EF5B334}"/>
              </a:ext>
            </a:extLst>
          </p:cNvPr>
          <p:cNvSpPr/>
          <p:nvPr/>
        </p:nvSpPr>
        <p:spPr>
          <a:xfrm>
            <a:off x="10221131" y="1216304"/>
            <a:ext cx="2028275" cy="661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Basics">
            <a:extLst>
              <a:ext uri="{FF2B5EF4-FFF2-40B4-BE49-F238E27FC236}">
                <a16:creationId xmlns:a16="http://schemas.microsoft.com/office/drawing/2014/main" id="{04081836-464D-064F-BFE1-A86D0B96A6E6}"/>
              </a:ext>
            </a:extLst>
          </p:cNvPr>
          <p:cNvSpPr txBox="1"/>
          <p:nvPr/>
        </p:nvSpPr>
        <p:spPr>
          <a:xfrm>
            <a:off x="10195592" y="1286244"/>
            <a:ext cx="2096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User </a:t>
            </a:r>
            <a:r>
              <a:rPr lang="fr-FR" dirty="0" err="1"/>
              <a:t>dropdown</a:t>
            </a:r>
            <a:endParaRPr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51D071E-B5F4-714C-99D4-3C1367ECA4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85" y="1913182"/>
            <a:ext cx="1619573" cy="2092441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42CF17D-1C8A-EF43-8DA7-78EFA0FC310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0"/>
          <a:stretch/>
        </p:blipFill>
        <p:spPr>
          <a:xfrm>
            <a:off x="3821274" y="2602014"/>
            <a:ext cx="6067173" cy="2968511"/>
          </a:xfrm>
          <a:prstGeom prst="rect">
            <a:avLst/>
          </a:prstGeom>
        </p:spPr>
      </p:pic>
      <p:sp>
        <p:nvSpPr>
          <p:cNvPr id="82" name="Bulle rectangulaire 81">
            <a:extLst>
              <a:ext uri="{FF2B5EF4-FFF2-40B4-BE49-F238E27FC236}">
                <a16:creationId xmlns:a16="http://schemas.microsoft.com/office/drawing/2014/main" id="{46EE0303-F9F0-FF48-89E2-93DEAD19279A}"/>
              </a:ext>
            </a:extLst>
          </p:cNvPr>
          <p:cNvSpPr/>
          <p:nvPr/>
        </p:nvSpPr>
        <p:spPr>
          <a:xfrm>
            <a:off x="3803680" y="5744305"/>
            <a:ext cx="1543020" cy="405671"/>
          </a:xfrm>
          <a:prstGeom prst="wedgeRectCallout">
            <a:avLst>
              <a:gd name="adj1" fmla="val -33204"/>
              <a:gd name="adj2" fmla="val -107629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dashboardSidebar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Wingdings" pitchFamily="2" charset="2"/>
              </a:rPr>
              <a:t>(): semi-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Wingdings" pitchFamily="2" charset="2"/>
              </a:rPr>
              <a:t>collapsible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gplot(mpg, aes(hwy, cty)) +…">
            <a:extLst>
              <a:ext uri="{FF2B5EF4-FFF2-40B4-BE49-F238E27FC236}">
                <a16:creationId xmlns:a16="http://schemas.microsoft.com/office/drawing/2014/main" id="{DB7CB05E-97B4-0749-BF5B-B880569A2C66}"/>
              </a:ext>
            </a:extLst>
          </p:cNvPr>
          <p:cNvSpPr txBox="1"/>
          <p:nvPr/>
        </p:nvSpPr>
        <p:spPr>
          <a:xfrm>
            <a:off x="6224067" y="3146605"/>
            <a:ext cx="2336398" cy="251086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rightSidebar</a:t>
            </a:r>
            <a:r>
              <a:rPr lang="fr-FR" b="0" dirty="0">
                <a:sym typeface="Menlo"/>
              </a:rPr>
              <a:t>(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background = "</a:t>
            </a:r>
            <a:r>
              <a:rPr lang="fr-FR" b="0" dirty="0" err="1">
                <a:sym typeface="Menlo"/>
              </a:rPr>
              <a:t>dark</a:t>
            </a:r>
            <a:r>
              <a:rPr lang="fr-FR" b="0" dirty="0">
                <a:sym typeface="Menlo"/>
              </a:rPr>
              <a:t>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rightSidebarTabContent</a:t>
            </a:r>
            <a:r>
              <a:rPr lang="fr-FR" b="0" dirty="0">
                <a:sym typeface="Menlo"/>
              </a:rPr>
              <a:t>(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id = 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icon</a:t>
            </a:r>
            <a:r>
              <a:rPr lang="fr-FR" b="0" dirty="0">
                <a:sym typeface="Menlo"/>
              </a:rPr>
              <a:t> = "desktop",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"Tab 1",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active = TRUE,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sliderInput</a:t>
            </a:r>
            <a:r>
              <a:rPr lang="fr-FR" b="0" dirty="0">
                <a:sym typeface="Menlo"/>
              </a:rPr>
              <a:t>(…)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b="0" dirty="0">
              <a:sym typeface="Menlo"/>
            </a:endParaRPr>
          </a:p>
        </p:txBody>
      </p:sp>
      <p:sp>
        <p:nvSpPr>
          <p:cNvPr id="84" name="Bulle rectangulaire 83">
            <a:extLst>
              <a:ext uri="{FF2B5EF4-FFF2-40B4-BE49-F238E27FC236}">
                <a16:creationId xmlns:a16="http://schemas.microsoft.com/office/drawing/2014/main" id="{485BDFBE-32F8-4D44-BA99-9CE5D3E882E5}"/>
              </a:ext>
            </a:extLst>
          </p:cNvPr>
          <p:cNvSpPr/>
          <p:nvPr/>
        </p:nvSpPr>
        <p:spPr>
          <a:xfrm>
            <a:off x="7793854" y="5402745"/>
            <a:ext cx="1272954" cy="405671"/>
          </a:xfrm>
          <a:prstGeom prst="wedgeRectCallout">
            <a:avLst>
              <a:gd name="adj1" fmla="val 35764"/>
              <a:gd name="adj2" fmla="val -87408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rightSidebar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Bulle rectangulaire 84">
            <a:extLst>
              <a:ext uri="{FF2B5EF4-FFF2-40B4-BE49-F238E27FC236}">
                <a16:creationId xmlns:a16="http://schemas.microsoft.com/office/drawing/2014/main" id="{72EE8D2A-AD1B-BB44-AD3B-9AA641152380}"/>
              </a:ext>
            </a:extLst>
          </p:cNvPr>
          <p:cNvSpPr/>
          <p:nvPr/>
        </p:nvSpPr>
        <p:spPr>
          <a:xfrm>
            <a:off x="6607633" y="1958398"/>
            <a:ext cx="1727427" cy="405671"/>
          </a:xfrm>
          <a:prstGeom prst="wedgeRectCallout">
            <a:avLst>
              <a:gd name="adj1" fmla="val -39169"/>
              <a:gd name="adj2" fmla="val 149927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dashboardHeaderPlus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58C256F2-458C-4A4E-9BB5-493BA3AE3CC5}"/>
              </a:ext>
            </a:extLst>
          </p:cNvPr>
          <p:cNvSpPr txBox="1"/>
          <p:nvPr/>
        </p:nvSpPr>
        <p:spPr>
          <a:xfrm>
            <a:off x="12035697" y="1878248"/>
            <a:ext cx="1714660" cy="214153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dashboardUser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...,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name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src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subtitle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footer</a:t>
            </a:r>
            <a:r>
              <a:rPr lang="fr-FR" b="0" dirty="0">
                <a:sym typeface="Menlo"/>
              </a:rPr>
              <a:t> = NULL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renderUser</a:t>
            </a:r>
            <a:r>
              <a:rPr lang="fr-FR" b="0" dirty="0">
                <a:sym typeface="Menlo"/>
              </a:rPr>
              <a:t>({…})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userOutput</a:t>
            </a:r>
            <a:r>
              <a:rPr lang="fr-FR" b="0" dirty="0">
                <a:sym typeface="Menlo"/>
              </a:rPr>
              <a:t>(…)</a:t>
            </a:r>
            <a:endParaRPr dirty="0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D0C6130D-7277-604C-A5AA-319AFED4816F}"/>
              </a:ext>
            </a:extLst>
          </p:cNvPr>
          <p:cNvSpPr/>
          <p:nvPr/>
        </p:nvSpPr>
        <p:spPr>
          <a:xfrm rot="14183796">
            <a:off x="9532804" y="1844728"/>
            <a:ext cx="305616" cy="896471"/>
          </a:xfrm>
          <a:custGeom>
            <a:avLst/>
            <a:gdLst>
              <a:gd name="connsiteX0" fmla="*/ 0 w 414825"/>
              <a:gd name="connsiteY0" fmla="*/ 896471 h 896471"/>
              <a:gd name="connsiteX1" fmla="*/ 394447 w 414825"/>
              <a:gd name="connsiteY1" fmla="*/ 340659 h 896471"/>
              <a:gd name="connsiteX2" fmla="*/ 322729 w 414825"/>
              <a:gd name="connsiteY2" fmla="*/ 0 h 8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825" h="896471">
                <a:moveTo>
                  <a:pt x="0" y="896471"/>
                </a:moveTo>
                <a:cubicBezTo>
                  <a:pt x="170329" y="693271"/>
                  <a:pt x="340659" y="490071"/>
                  <a:pt x="394447" y="340659"/>
                </a:cubicBezTo>
                <a:cubicBezTo>
                  <a:pt x="448235" y="191247"/>
                  <a:pt x="385482" y="95623"/>
                  <a:pt x="322729" y="0"/>
                </a:cubicBezTo>
              </a:path>
            </a:pathLst>
          </a:cu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711922-BC96-3948-86CE-E09FF05BD71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9218491" y="2470275"/>
            <a:ext cx="46772" cy="1285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7695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6665560"/>
            <a:ext cx="16895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boxes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661967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" name="Group">
            <a:extLst>
              <a:ext uri="{FF2B5EF4-FFF2-40B4-BE49-F238E27FC236}">
                <a16:creationId xmlns:a16="http://schemas.microsoft.com/office/drawing/2014/main" id="{0003786D-6155-2041-AC35-B158C110543A}"/>
              </a:ext>
            </a:extLst>
          </p:cNvPr>
          <p:cNvSpPr/>
          <p:nvPr/>
        </p:nvSpPr>
        <p:spPr>
          <a:xfrm>
            <a:off x="258958" y="7087268"/>
            <a:ext cx="3438880" cy="344583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8" name="Image 4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DC7C121-6B21-4445-928D-6B8DBFDA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0" y="7579922"/>
            <a:ext cx="3162979" cy="2810185"/>
          </a:xfrm>
          <a:prstGeom prst="rect">
            <a:avLst/>
          </a:prstGeom>
        </p:spPr>
      </p:pic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898674"/>
            <a:ext cx="4118291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0" name="Image 4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5157E59-08BB-3546-949F-94C90BF7F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08" y="6820665"/>
            <a:ext cx="2392791" cy="3657274"/>
          </a:xfrm>
          <a:prstGeom prst="rect">
            <a:avLst/>
          </a:prstGeom>
        </p:spPr>
      </p:pic>
      <p:pic>
        <p:nvPicPr>
          <p:cNvPr id="51" name="Image 50" descr="Une image contenant capture d’écran, intérieur, plancher&#10;&#10;Description générée automatiquement">
            <a:extLst>
              <a:ext uri="{FF2B5EF4-FFF2-40B4-BE49-F238E27FC236}">
                <a16:creationId xmlns:a16="http://schemas.microsoft.com/office/drawing/2014/main" id="{04A5077C-5118-9F47-BBE3-37CB70798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86" y="1986310"/>
            <a:ext cx="3448683" cy="3896887"/>
          </a:xfrm>
          <a:prstGeom prst="rect">
            <a:avLst/>
          </a:prstGeom>
        </p:spPr>
      </p:pic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3" name="Image 5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D89221-DB28-B14B-A734-670FB995C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99" y="1369125"/>
            <a:ext cx="3394621" cy="3767587"/>
          </a:xfrm>
          <a:prstGeom prst="rect">
            <a:avLst/>
          </a:prstGeom>
        </p:spPr>
      </p:pic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973548" y="450359"/>
            <a:ext cx="26032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256162" y="343513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7" name="Image 5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3C245F5-65F7-B644-8B4E-BCA27026B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99" y="5610405"/>
            <a:ext cx="3469399" cy="1129050"/>
          </a:xfrm>
          <a:prstGeom prst="rect">
            <a:avLst/>
          </a:prstGeom>
        </p:spPr>
      </p:pic>
      <p:pic>
        <p:nvPicPr>
          <p:cNvPr id="59" name="Image 5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423733-DA17-2847-B510-CA0911C39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90" y="6984105"/>
            <a:ext cx="3676494" cy="1665197"/>
          </a:xfrm>
          <a:prstGeom prst="rect">
            <a:avLst/>
          </a:prstGeom>
        </p:spPr>
      </p:pic>
      <p:sp>
        <p:nvSpPr>
          <p:cNvPr id="63" name="ggplot(mpg, aes(hwy, cty)) +…">
            <a:extLst>
              <a:ext uri="{FF2B5EF4-FFF2-40B4-BE49-F238E27FC236}">
                <a16:creationId xmlns:a16="http://schemas.microsoft.com/office/drawing/2014/main" id="{43152250-0383-FB43-9E33-332DF7284F57}"/>
              </a:ext>
            </a:extLst>
          </p:cNvPr>
          <p:cNvSpPr txBox="1"/>
          <p:nvPr/>
        </p:nvSpPr>
        <p:spPr>
          <a:xfrm>
            <a:off x="617469" y="7186159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widgetUserBox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4C5DDA63-CD70-E344-972A-241197A52ABD}"/>
              </a:ext>
            </a:extLst>
          </p:cNvPr>
          <p:cNvSpPr txBox="1"/>
          <p:nvPr/>
        </p:nvSpPr>
        <p:spPr>
          <a:xfrm>
            <a:off x="4975731" y="1001533"/>
            <a:ext cx="2700979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userPostMedia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08D34B40-2BBD-CE49-9DAF-613146BD7C4F}"/>
              </a:ext>
            </a:extLst>
          </p:cNvPr>
          <p:cNvSpPr txBox="1"/>
          <p:nvPr/>
        </p:nvSpPr>
        <p:spPr>
          <a:xfrm>
            <a:off x="4975731" y="6075249"/>
            <a:ext cx="270097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boxProfile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boxProfileItemList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boxProfileItem</a:t>
            </a:r>
            <a:r>
              <a:rPr lang="fr-FR" dirty="0"/>
              <a:t>()</a:t>
            </a:r>
          </a:p>
        </p:txBody>
      </p:sp>
      <p:sp>
        <p:nvSpPr>
          <p:cNvPr id="66" name="ggplot(mpg, aes(hwy, cty)) +…">
            <a:extLst>
              <a:ext uri="{FF2B5EF4-FFF2-40B4-BE49-F238E27FC236}">
                <a16:creationId xmlns:a16="http://schemas.microsoft.com/office/drawing/2014/main" id="{58BEA174-3EFB-B543-9AF5-943D05CF5A4C}"/>
              </a:ext>
            </a:extLst>
          </p:cNvPr>
          <p:cNvSpPr txBox="1"/>
          <p:nvPr/>
        </p:nvSpPr>
        <p:spPr>
          <a:xfrm>
            <a:off x="9635642" y="976930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timeLineBlock</a:t>
            </a:r>
            <a:r>
              <a:rPr lang="fr-FR" dirty="0"/>
              <a:t>()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20454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Gradient boxes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4"/>
            <a:ext cx="3438881" cy="498452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9" name="Image 6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21DD68-5FD0-414A-8FFD-179B0C5FC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5" y="1475934"/>
            <a:ext cx="3119574" cy="3080510"/>
          </a:xfrm>
          <a:prstGeom prst="rect">
            <a:avLst/>
          </a:prstGeom>
        </p:spPr>
      </p:pic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40F4556-B1F5-2345-B3B2-46095DB598B7}"/>
              </a:ext>
            </a:extLst>
          </p:cNvPr>
          <p:cNvSpPr txBox="1"/>
          <p:nvPr/>
        </p:nvSpPr>
        <p:spPr>
          <a:xfrm>
            <a:off x="486097" y="1082171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gradientBox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5A1545-246B-7E45-BD36-88ADAAB474B4}"/>
              </a:ext>
            </a:extLst>
          </p:cNvPr>
          <p:cNvSpPr txBox="1"/>
          <p:nvPr/>
        </p:nvSpPr>
        <p:spPr>
          <a:xfrm>
            <a:off x="486097" y="4613523"/>
            <a:ext cx="2700979" cy="1059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This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feature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renders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well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only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recent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ploting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libraries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supporting</a:t>
            </a:r>
            <a:r>
              <a:rPr lang="fr-FR" dirty="0"/>
              <a:t> 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transparent background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such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as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plotly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echart4r,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rbokeh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g2r,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highcharter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</p:txBody>
      </p:sp>
      <p:sp>
        <p:nvSpPr>
          <p:cNvPr id="71" name="Bulle rectangulaire 70">
            <a:extLst>
              <a:ext uri="{FF2B5EF4-FFF2-40B4-BE49-F238E27FC236}">
                <a16:creationId xmlns:a16="http://schemas.microsoft.com/office/drawing/2014/main" id="{91E4EB34-C429-F04B-9625-E3BA84BA5E7E}"/>
              </a:ext>
            </a:extLst>
          </p:cNvPr>
          <p:cNvSpPr/>
          <p:nvPr/>
        </p:nvSpPr>
        <p:spPr>
          <a:xfrm>
            <a:off x="10899098" y="1779554"/>
            <a:ext cx="1223353" cy="257939"/>
          </a:xfrm>
          <a:prstGeom prst="wedgeRectCallout">
            <a:avLst>
              <a:gd name="adj1" fmla="val -39912"/>
              <a:gd name="adj2" fmla="val 117761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Bulle rectangulaire 72">
            <a:extLst>
              <a:ext uri="{FF2B5EF4-FFF2-40B4-BE49-F238E27FC236}">
                <a16:creationId xmlns:a16="http://schemas.microsoft.com/office/drawing/2014/main" id="{C28D7C23-23B8-2F45-A044-E2250A186E12}"/>
              </a:ext>
            </a:extLst>
          </p:cNvPr>
          <p:cNvSpPr/>
          <p:nvPr/>
        </p:nvSpPr>
        <p:spPr>
          <a:xfrm>
            <a:off x="9958106" y="1358915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timelineStart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Bulle rectangulaire 73">
            <a:extLst>
              <a:ext uri="{FF2B5EF4-FFF2-40B4-BE49-F238E27FC236}">
                <a16:creationId xmlns:a16="http://schemas.microsoft.com/office/drawing/2014/main" id="{5038D145-07DB-8645-BBE0-D91C1B2FAAAE}"/>
              </a:ext>
            </a:extLst>
          </p:cNvPr>
          <p:cNvSpPr/>
          <p:nvPr/>
        </p:nvSpPr>
        <p:spPr>
          <a:xfrm>
            <a:off x="9966777" y="4770923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timelineStop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Bulle rectangulaire 74">
            <a:extLst>
              <a:ext uri="{FF2B5EF4-FFF2-40B4-BE49-F238E27FC236}">
                <a16:creationId xmlns:a16="http://schemas.microsoft.com/office/drawing/2014/main" id="{03EA35CC-2205-0B48-B782-57847B99DC7D}"/>
              </a:ext>
            </a:extLst>
          </p:cNvPr>
          <p:cNvSpPr/>
          <p:nvPr/>
        </p:nvSpPr>
        <p:spPr>
          <a:xfrm>
            <a:off x="10356067" y="3616310"/>
            <a:ext cx="1499036" cy="257939"/>
          </a:xfrm>
          <a:prstGeom prst="wedgeRectCallout">
            <a:avLst>
              <a:gd name="adj1" fmla="val -39912"/>
              <a:gd name="adj2" fmla="val 117761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Bulle rectangulaire 75">
            <a:extLst>
              <a:ext uri="{FF2B5EF4-FFF2-40B4-BE49-F238E27FC236}">
                <a16:creationId xmlns:a16="http://schemas.microsoft.com/office/drawing/2014/main" id="{38DD1AE3-589F-884F-866C-896797221BB1}"/>
              </a:ext>
            </a:extLst>
          </p:cNvPr>
          <p:cNvSpPr/>
          <p:nvPr/>
        </p:nvSpPr>
        <p:spPr>
          <a:xfrm>
            <a:off x="12057323" y="5529319"/>
            <a:ext cx="1390895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dashboardLabel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Bulle rectangulaire 76">
            <a:extLst>
              <a:ext uri="{FF2B5EF4-FFF2-40B4-BE49-F238E27FC236}">
                <a16:creationId xmlns:a16="http://schemas.microsoft.com/office/drawing/2014/main" id="{86DED3EE-EAF9-894E-92A4-906F03E1BFA0}"/>
              </a:ext>
            </a:extLst>
          </p:cNvPr>
          <p:cNvSpPr/>
          <p:nvPr/>
        </p:nvSpPr>
        <p:spPr>
          <a:xfrm>
            <a:off x="9924430" y="325968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Bulle rectangulaire 77">
            <a:extLst>
              <a:ext uri="{FF2B5EF4-FFF2-40B4-BE49-F238E27FC236}">
                <a16:creationId xmlns:a16="http://schemas.microsoft.com/office/drawing/2014/main" id="{67BB6D67-CB56-CA4A-948F-CE1B33EF24A1}"/>
              </a:ext>
            </a:extLst>
          </p:cNvPr>
          <p:cNvSpPr/>
          <p:nvPr/>
        </p:nvSpPr>
        <p:spPr>
          <a:xfrm>
            <a:off x="9298798" y="8405131"/>
            <a:ext cx="1499036" cy="257939"/>
          </a:xfrm>
          <a:prstGeom prst="wedgeRectCallout">
            <a:avLst>
              <a:gd name="adj1" fmla="val -16636"/>
              <a:gd name="adj2" fmla="val -152781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boxPad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Bulle rectangulaire 78">
            <a:extLst>
              <a:ext uri="{FF2B5EF4-FFF2-40B4-BE49-F238E27FC236}">
                <a16:creationId xmlns:a16="http://schemas.microsoft.com/office/drawing/2014/main" id="{B064F78D-846E-EB48-920B-3A88A3E223DA}"/>
              </a:ext>
            </a:extLst>
          </p:cNvPr>
          <p:cNvSpPr/>
          <p:nvPr/>
        </p:nvSpPr>
        <p:spPr>
          <a:xfrm>
            <a:off x="11913512" y="8826289"/>
            <a:ext cx="1499036" cy="257939"/>
          </a:xfrm>
          <a:prstGeom prst="wedgeRectCallout">
            <a:avLst>
              <a:gd name="adj1" fmla="val -37505"/>
              <a:gd name="adj2" fmla="val -143452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verticalProgress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Bulle rectangulaire 79">
            <a:extLst>
              <a:ext uri="{FF2B5EF4-FFF2-40B4-BE49-F238E27FC236}">
                <a16:creationId xmlns:a16="http://schemas.microsoft.com/office/drawing/2014/main" id="{0AD2443A-435C-6748-ACF3-A019837FD8B9}"/>
              </a:ext>
            </a:extLst>
          </p:cNvPr>
          <p:cNvSpPr/>
          <p:nvPr/>
        </p:nvSpPr>
        <p:spPr>
          <a:xfrm>
            <a:off x="10324154" y="6292037"/>
            <a:ext cx="943667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starBlock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Bulle rectangulaire 80">
            <a:extLst>
              <a:ext uri="{FF2B5EF4-FFF2-40B4-BE49-F238E27FC236}">
                <a16:creationId xmlns:a16="http://schemas.microsoft.com/office/drawing/2014/main" id="{D29A6394-329E-B94B-8CD9-3A47E83120DB}"/>
              </a:ext>
            </a:extLst>
          </p:cNvPr>
          <p:cNvSpPr/>
          <p:nvPr/>
        </p:nvSpPr>
        <p:spPr>
          <a:xfrm>
            <a:off x="7082382" y="7621501"/>
            <a:ext cx="943667" cy="257939"/>
          </a:xfrm>
          <a:prstGeom prst="wedgeRectCallout">
            <a:avLst>
              <a:gd name="adj1" fmla="val -64828"/>
              <a:gd name="adj2" fmla="val 131755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Bulle rectangulaire 81">
            <a:extLst>
              <a:ext uri="{FF2B5EF4-FFF2-40B4-BE49-F238E27FC236}">
                <a16:creationId xmlns:a16="http://schemas.microsoft.com/office/drawing/2014/main" id="{C49E230B-21CC-DA46-9D9B-76618257862B}"/>
              </a:ext>
            </a:extLst>
          </p:cNvPr>
          <p:cNvSpPr/>
          <p:nvPr/>
        </p:nvSpPr>
        <p:spPr>
          <a:xfrm>
            <a:off x="6787271" y="8520332"/>
            <a:ext cx="1535330" cy="257939"/>
          </a:xfrm>
          <a:prstGeom prst="wedgeRectCallout">
            <a:avLst>
              <a:gd name="adj1" fmla="val -38184"/>
              <a:gd name="adj2" fmla="val 145749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boxProfileItemList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Bulle rectangulaire 55">
            <a:extLst>
              <a:ext uri="{FF2B5EF4-FFF2-40B4-BE49-F238E27FC236}">
                <a16:creationId xmlns:a16="http://schemas.microsoft.com/office/drawing/2014/main" id="{8992616E-4942-9747-9CE2-6108736A0DFB}"/>
              </a:ext>
            </a:extLst>
          </p:cNvPr>
          <p:cNvSpPr/>
          <p:nvPr/>
        </p:nvSpPr>
        <p:spPr>
          <a:xfrm>
            <a:off x="5302824" y="2571401"/>
            <a:ext cx="1445949" cy="257939"/>
          </a:xfrm>
          <a:prstGeom prst="wedgeRectCallout">
            <a:avLst>
              <a:gd name="adj1" fmla="val -63738"/>
              <a:gd name="adj2" fmla="val 22689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userPostToolItem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Bulle rectangulaire 57">
            <a:extLst>
              <a:ext uri="{FF2B5EF4-FFF2-40B4-BE49-F238E27FC236}">
                <a16:creationId xmlns:a16="http://schemas.microsoft.com/office/drawing/2014/main" id="{B3AB8B2F-0AD1-CA48-8799-2258E8763CF8}"/>
              </a:ext>
            </a:extLst>
          </p:cNvPr>
          <p:cNvSpPr/>
          <p:nvPr/>
        </p:nvSpPr>
        <p:spPr>
          <a:xfrm>
            <a:off x="5636433" y="5505256"/>
            <a:ext cx="1445949" cy="257939"/>
          </a:xfrm>
          <a:prstGeom prst="wedgeRectCallout">
            <a:avLst>
              <a:gd name="adj1" fmla="val -26206"/>
              <a:gd name="adj2" fmla="val -109889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8B9784-6629-9745-B0CD-334189D40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30" y="9531247"/>
            <a:ext cx="2849854" cy="797959"/>
          </a:xfrm>
          <a:prstGeom prst="rect">
            <a:avLst/>
          </a:prstGeom>
        </p:spPr>
      </p:pic>
      <p:sp>
        <p:nvSpPr>
          <p:cNvPr id="60" name="Bulle rectangulaire 59">
            <a:extLst>
              <a:ext uri="{FF2B5EF4-FFF2-40B4-BE49-F238E27FC236}">
                <a16:creationId xmlns:a16="http://schemas.microsoft.com/office/drawing/2014/main" id="{55B648E2-A918-3741-A1B3-45B20E1D997E}"/>
              </a:ext>
            </a:extLst>
          </p:cNvPr>
          <p:cNvSpPr/>
          <p:nvPr/>
        </p:nvSpPr>
        <p:spPr>
          <a:xfrm>
            <a:off x="10861077" y="9434781"/>
            <a:ext cx="1499036" cy="257939"/>
          </a:xfrm>
          <a:prstGeom prst="wedgeRectCallout">
            <a:avLst>
              <a:gd name="adj1" fmla="val -27586"/>
              <a:gd name="adj2" fmla="val 115940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descriptionBlock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99724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424</Words>
  <Application>Microsoft Macintosh PowerPoint</Application>
  <PresentationFormat>Personnalisé</PresentationFormat>
  <Paragraphs>110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shinydashboardPlus: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david Granjon</cp:lastModifiedBy>
  <cp:revision>128</cp:revision>
  <dcterms:modified xsi:type="dcterms:W3CDTF">2019-06-25T15:10:52Z</dcterms:modified>
</cp:coreProperties>
</file>