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261" r:id="rId5"/>
    <p:sldId id="302" r:id="rId6"/>
    <p:sldId id="303" r:id="rId7"/>
    <p:sldId id="264" r:id="rId8"/>
    <p:sldId id="309" r:id="rId9"/>
    <p:sldId id="310" r:id="rId10"/>
    <p:sldId id="304" r:id="rId11"/>
    <p:sldId id="312" r:id="rId12"/>
    <p:sldId id="319" r:id="rId13"/>
    <p:sldId id="305" r:id="rId14"/>
    <p:sldId id="313" r:id="rId15"/>
    <p:sldId id="314" r:id="rId16"/>
    <p:sldId id="306" r:id="rId17"/>
    <p:sldId id="318" r:id="rId18"/>
    <p:sldId id="307" r:id="rId19"/>
    <p:sldId id="315" r:id="rId20"/>
    <p:sldId id="317" r:id="rId21"/>
    <p:sldId id="320" r:id="rId22"/>
    <p:sldId id="323" r:id="rId23"/>
    <p:sldId id="324" r:id="rId24"/>
    <p:sldId id="325" r:id="rId25"/>
    <p:sldId id="321" r:id="rId26"/>
    <p:sldId id="326" r:id="rId27"/>
    <p:sldId id="322" r:id="rId28"/>
    <p:sldId id="327" r:id="rId29"/>
    <p:sldId id="316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0814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3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lvl="0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id-ID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 Design</a:t>
            </a: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344" y="3435846"/>
            <a:ext cx="9144000" cy="1540743"/>
          </a:xfrm>
        </p:spPr>
        <p:txBody>
          <a:bodyPr/>
          <a:lstStyle/>
          <a:p>
            <a:pPr algn="just"/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Perusahaan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 didirikan sejak tahun 2014 oleh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Rinto Hidayat dan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Muthia Putri,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keduanya berhasil masuk dalam jajaran 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pengusaha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sukses dibawah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 melalui Forbes 30 under 30 untuk teknologi konsumen di Asia.</a:t>
            </a:r>
          </a:p>
        </p:txBody>
      </p:sp>
    </p:spTree>
    <p:extLst>
      <p:ext uri="{BB962C8B-B14F-4D97-AF65-F5344CB8AC3E}">
        <p14:creationId xmlns:p14="http://schemas.microsoft.com/office/powerpoint/2010/main" val="27388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723878"/>
            <a:ext cx="6480720" cy="576064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your </a:t>
            </a:r>
            <a:r>
              <a:rPr lang="en-US" sz="3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</a:t>
            </a:r>
            <a:r>
              <a:rPr lang="id-ID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sz="3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services</a:t>
            </a:r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195486"/>
            <a:ext cx="702027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all </a:t>
            </a:r>
            <a:r>
              <a:rPr lang="id-ID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or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Statistics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Anti Corruption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1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1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Applied Programming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5320586" y="2629762"/>
            <a:ext cx="3035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id-ID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lang="id-ID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195486"/>
            <a:ext cx="702027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all </a:t>
            </a:r>
            <a:r>
              <a:rPr lang="id-ID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or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Intercultural Knowledge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Design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1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7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5320586" y="2629762"/>
            <a:ext cx="3035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Ethics and Entrepreneurship in IT</a:t>
            </a:r>
            <a:endParaRPr lang="id-ID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budgets</a:t>
            </a:r>
            <a:endParaRPr lang="id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83518"/>
            <a:ext cx="9144000" cy="465998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Registrasi Domain ( 3 tahun </a:t>
            </a:r>
            <a:r>
              <a:rPr lang="it-IT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t-IT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Rp250.000</a:t>
            </a:r>
            <a:endParaRPr lang="id-ID" sz="28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d-ID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Hosting ( 3 tahun </a:t>
            </a:r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			: Rp2.700.000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d-ID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		</a:t>
            </a:r>
            <a:r>
              <a:rPr lang="id-ID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Rp30.000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Biaya sumber materi </a:t>
            </a:r>
            <a:r>
              <a:rPr lang="fi-FI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pelajaran</a:t>
            </a:r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fi-FI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</a:t>
            </a:r>
            <a:r>
              <a:rPr lang="fi-FI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3.000.000 </a:t>
            </a:r>
            <a:endParaRPr lang="id-ID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id-ID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fi-FI" sz="2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 tahun)</a:t>
            </a:r>
            <a:endParaRPr lang="id-ID" sz="28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d-ID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8640960" cy="576064"/>
          </a:xfrm>
        </p:spPr>
        <p:txBody>
          <a:bodyPr/>
          <a:lstStyle/>
          <a:p>
            <a:r>
              <a:rPr lang="id-ID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budgets</a:t>
            </a:r>
          </a:p>
        </p:txBody>
      </p:sp>
    </p:spTree>
    <p:extLst>
      <p:ext uri="{BB962C8B-B14F-4D97-AF65-F5344CB8AC3E}">
        <p14:creationId xmlns:p14="http://schemas.microsoft.com/office/powerpoint/2010/main" val="31323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651870"/>
            <a:ext cx="4355976" cy="576064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 strategies</a:t>
            </a:r>
            <a:endParaRPr lang="id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0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Melakukan </a:t>
            </a:r>
            <a:r>
              <a:rPr lang="id-ID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promosi melalui media </a:t>
            </a:r>
            <a:r>
              <a:rPr lang="id-ID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sosial </a:t>
            </a:r>
          </a:p>
          <a:p>
            <a:r>
              <a:rPr lang="id-ID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id-ID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Instagram, Facebook, Twitter</a:t>
            </a:r>
          </a:p>
        </p:txBody>
      </p:sp>
    </p:spTree>
    <p:extLst>
      <p:ext uri="{BB962C8B-B14F-4D97-AF65-F5344CB8AC3E}">
        <p14:creationId xmlns:p14="http://schemas.microsoft.com/office/powerpoint/2010/main" val="19516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723878"/>
            <a:ext cx="5616624" cy="576064"/>
          </a:xfrm>
        </p:spPr>
        <p:txBody>
          <a:bodyPr/>
          <a:lstStyle/>
          <a:p>
            <a:endParaRPr lang="id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Appendices</a:t>
            </a:r>
            <a:r>
              <a:rPr lang="id-ID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shoot of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HOME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" b="2348"/>
          <a:stretch/>
        </p:blipFill>
        <p:spPr>
          <a:xfrm>
            <a:off x="250825" y="1276350"/>
            <a:ext cx="8642350" cy="3743325"/>
          </a:xfrm>
        </p:spPr>
      </p:pic>
    </p:spTree>
    <p:extLst>
      <p:ext uri="{BB962C8B-B14F-4D97-AF65-F5344CB8AC3E}">
        <p14:creationId xmlns:p14="http://schemas.microsoft.com/office/powerpoint/2010/main" val="35260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3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8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id-ID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Muthia Putri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SID No : 06018022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9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id-ID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Nizam Haqrizar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SID No : </a:t>
                </a:r>
                <a:r>
                  <a:rPr lang="id-ID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06018024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10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SID No : </a:t>
                </a:r>
                <a:r>
                  <a:rPr lang="id-ID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06018026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572000" y="1123951"/>
              <a:ext cx="3024336" cy="508174"/>
              <a:chOff x="2175371" y="1753439"/>
              <a:chExt cx="5040560" cy="508174"/>
            </a:xfrm>
          </p:grpSpPr>
          <p:sp>
            <p:nvSpPr>
              <p:cNvPr id="111" name="TextBox 10"/>
              <p:cNvSpPr txBox="1"/>
              <p:nvPr/>
            </p:nvSpPr>
            <p:spPr bwMode="auto">
              <a:xfrm>
                <a:off x="2175371" y="1753439"/>
                <a:ext cx="5040560" cy="307777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id-ID" altLang="ko-KR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Rinto Hidayat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2"/>
              <p:cNvSpPr txBox="1"/>
              <p:nvPr/>
            </p:nvSpPr>
            <p:spPr bwMode="auto">
              <a:xfrm>
                <a:off x="2175371" y="1984614"/>
                <a:ext cx="5040560" cy="276999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SID No : </a:t>
                </a:r>
                <a:r>
                  <a:rPr lang="id-ID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06017010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5320586" y="2629762"/>
            <a:ext cx="2182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Posma Janius Sianturi</a:t>
            </a:r>
            <a:endParaRPr lang="id-ID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METODE PEMBELAJARAN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 b="2515"/>
          <a:stretch/>
        </p:blipFill>
        <p:spPr>
          <a:xfrm>
            <a:off x="323850" y="1276350"/>
            <a:ext cx="8569325" cy="3671888"/>
          </a:xfrm>
        </p:spPr>
      </p:pic>
    </p:spTree>
    <p:extLst>
      <p:ext uri="{BB962C8B-B14F-4D97-AF65-F5344CB8AC3E}">
        <p14:creationId xmlns:p14="http://schemas.microsoft.com/office/powerpoint/2010/main" val="929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MATERI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197" y="1276350"/>
            <a:ext cx="8125606" cy="3743325"/>
          </a:xfrm>
        </p:spPr>
      </p:pic>
    </p:spTree>
    <p:extLst>
      <p:ext uri="{BB962C8B-B14F-4D97-AF65-F5344CB8AC3E}">
        <p14:creationId xmlns:p14="http://schemas.microsoft.com/office/powerpoint/2010/main" val="32611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GURU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069" y="1276350"/>
            <a:ext cx="8259861" cy="3743325"/>
          </a:xfrm>
        </p:spPr>
      </p:pic>
    </p:spTree>
    <p:extLst>
      <p:ext uri="{BB962C8B-B14F-4D97-AF65-F5344CB8AC3E}">
        <p14:creationId xmlns:p14="http://schemas.microsoft.com/office/powerpoint/2010/main" val="38953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MEMBER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690" y="1276350"/>
            <a:ext cx="8208620" cy="3743325"/>
          </a:xfrm>
        </p:spPr>
      </p:pic>
    </p:spTree>
    <p:extLst>
      <p:ext uri="{BB962C8B-B14F-4D97-AF65-F5344CB8AC3E}">
        <p14:creationId xmlns:p14="http://schemas.microsoft.com/office/powerpoint/2010/main" val="42816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BIAYA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57" y="1276350"/>
            <a:ext cx="8336286" cy="3743325"/>
          </a:xfrm>
        </p:spPr>
      </p:pic>
    </p:spTree>
    <p:extLst>
      <p:ext uri="{BB962C8B-B14F-4D97-AF65-F5344CB8AC3E}">
        <p14:creationId xmlns:p14="http://schemas.microsoft.com/office/powerpoint/2010/main" val="22614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CONTACT (1/2)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660" y="1276350"/>
            <a:ext cx="8296680" cy="3743325"/>
          </a:xfrm>
        </p:spPr>
      </p:pic>
    </p:spTree>
    <p:extLst>
      <p:ext uri="{BB962C8B-B14F-4D97-AF65-F5344CB8AC3E}">
        <p14:creationId xmlns:p14="http://schemas.microsoft.com/office/powerpoint/2010/main" val="9421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CONTACT (2/2)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9" y="1276350"/>
            <a:ext cx="7951622" cy="3743325"/>
          </a:xfrm>
        </p:spPr>
      </p:pic>
    </p:spTree>
    <p:extLst>
      <p:ext uri="{BB962C8B-B14F-4D97-AF65-F5344CB8AC3E}">
        <p14:creationId xmlns:p14="http://schemas.microsoft.com/office/powerpoint/2010/main" val="116114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Thank You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16229"/>
            <a:ext cx="4428135" cy="767533"/>
            <a:chOff x="3642255" y="1016229"/>
            <a:chExt cx="4428135" cy="767533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572000" y="1016229"/>
              <a:ext cx="3024336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id-ID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id-ID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Objectives</a:t>
              </a:r>
              <a:endParaRPr lang="id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773294"/>
            <a:ext cx="4428135" cy="767533"/>
            <a:chOff x="3642255" y="1016229"/>
            <a:chExt cx="4428135" cy="767533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572000" y="1016229"/>
              <a:ext cx="3024336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id-ID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id-ID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Company background</a:t>
              </a:r>
              <a:endParaRPr lang="id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30360"/>
            <a:ext cx="4428135" cy="767532"/>
            <a:chOff x="3642255" y="1016230"/>
            <a:chExt cx="4428135" cy="767532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1" name="TextBox 10"/>
            <p:cNvSpPr txBox="1"/>
            <p:nvPr/>
          </p:nvSpPr>
          <p:spPr bwMode="auto">
            <a:xfrm>
              <a:off x="4572000" y="1016230"/>
              <a:ext cx="3024336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id-ID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List </a:t>
              </a: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all your products or services, 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1" name="TextBox 10"/>
            <p:cNvSpPr txBox="1"/>
            <p:nvPr/>
          </p:nvSpPr>
          <p:spPr bwMode="auto">
            <a:xfrm>
              <a:off x="4572000" y="1232840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budgets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872332" y="4106892"/>
            <a:ext cx="4428135" cy="705130"/>
            <a:chOff x="3642255" y="1078632"/>
            <a:chExt cx="4428135" cy="705130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1" name="TextBox 10"/>
            <p:cNvSpPr txBox="1"/>
            <p:nvPr/>
          </p:nvSpPr>
          <p:spPr bwMode="auto">
            <a:xfrm>
              <a:off x="4572000" y="1232840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Promotion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strategies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19" name="Rounded Rectangle 11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2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650009" y="1223677"/>
              <a:ext cx="3220305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Appendices: screen shoot of website.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d-ID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 </a:t>
            </a:r>
            <a:endParaRPr lang="id-ID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5" y="3363838"/>
            <a:ext cx="9144000" cy="1728192"/>
          </a:xfrm>
        </p:spPr>
        <p:txBody>
          <a:bodyPr/>
          <a:lstStyle/>
          <a:p>
            <a:pPr algn="just"/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Situs web (website)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 suatu halaman web yang saling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berhubungan yang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umumnya berada pada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peladen (pelayan)       yang 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 berisikan kumpulan informasi yang disediakan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   perorangan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d-ID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kelompok</a:t>
            </a:r>
            <a:r>
              <a:rPr lang="id-ID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atau organisasi.</a:t>
            </a:r>
            <a:endParaRPr lang="id-ID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363838"/>
            <a:ext cx="9144148" cy="1324719"/>
          </a:xfrm>
        </p:spPr>
        <p:txBody>
          <a:bodyPr/>
          <a:lstStyle/>
          <a:p>
            <a:pPr algn="l"/>
            <a:r>
              <a:rPr lang="id-ID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Tujuan situs web (website) group 3 yaitu memberikan materi edukasi </a:t>
            </a:r>
            <a:r>
              <a:rPr lang="id-ID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semester 4 kepada mahasiswa semester 4 berikutnya.</a:t>
            </a:r>
            <a:endParaRPr lang="id-ID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723878"/>
            <a:ext cx="3672408" cy="576064"/>
          </a:xfrm>
        </p:spPr>
        <p:txBody>
          <a:bodyPr/>
          <a:lstStyle/>
          <a:p>
            <a:r>
              <a:rPr lang="id-ID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background </a:t>
            </a:r>
            <a:endParaRPr lang="id-ID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1468735"/>
          </a:xfrm>
        </p:spPr>
        <p:txBody>
          <a:bodyPr/>
          <a:lstStyle/>
          <a:p>
            <a:pPr algn="just"/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Classroom merupakan perusahaan teknologi </a:t>
            </a:r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terbesar </a:t>
            </a:r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</a:t>
            </a:r>
          </a:p>
          <a:p>
            <a:pPr algn="just"/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terlengkap </a:t>
            </a:r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Indonesia yang berfokus pada layanan berbasis pendidikan </a:t>
            </a:r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</a:p>
          <a:p>
            <a:pPr algn="just"/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telah </a:t>
            </a:r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 lebih dari 1</a:t>
            </a:r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juta pengguna serta telah mengelola lebih dari </a:t>
            </a:r>
            <a:endParaRPr lang="id-ID" sz="2000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50.000 </a:t>
            </a:r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guru yang menawarkan </a:t>
            </a:r>
            <a:r>
              <a:rPr lang="id-ID" sz="20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jasa di 7 </a:t>
            </a:r>
            <a:r>
              <a:rPr lang="id-ID"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bidang pelajaran.</a:t>
            </a:r>
          </a:p>
        </p:txBody>
      </p:sp>
    </p:spTree>
    <p:extLst>
      <p:ext uri="{BB962C8B-B14F-4D97-AF65-F5344CB8AC3E}">
        <p14:creationId xmlns:p14="http://schemas.microsoft.com/office/powerpoint/2010/main" val="40953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200</Words>
  <Application>Microsoft Office PowerPoint</Application>
  <PresentationFormat>On-screen Show (16:9)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맑은 고딕</vt:lpstr>
      <vt:lpstr>Arial</vt:lpstr>
      <vt:lpstr>Tahoma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165</cp:revision>
  <dcterms:created xsi:type="dcterms:W3CDTF">2016-12-05T23:26:54Z</dcterms:created>
  <dcterms:modified xsi:type="dcterms:W3CDTF">2018-08-31T02:54:11Z</dcterms:modified>
</cp:coreProperties>
</file>