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744" r:id="rId3"/>
  </p:sldMasterIdLst>
  <p:notesMasterIdLst>
    <p:notesMasterId r:id="rId8"/>
  </p:notesMasterIdLst>
  <p:sldIdLst>
    <p:sldId id="256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5FE62-3442-4B22-A5B4-565AF96C74C9}" type="datetimeFigureOut">
              <a:rPr lang="ko-KR" altLang="en-US" smtClean="0"/>
              <a:t>2018-11-07 Wed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6A64B5-51A5-4839-A951-3F7CB772A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73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A64B5-51A5-4839-A951-3F7CB772A73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115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EE7B-57E5-431B-89C6-C46D04CF536E}" type="datetimeFigureOut">
              <a:rPr lang="ko-KR" altLang="en-US" smtClean="0"/>
              <a:t>2018-11-07 Wed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7436-D1B9-4C63-AEBD-CD3F580B0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055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EE7B-57E5-431B-89C6-C46D04CF536E}" type="datetimeFigureOut">
              <a:rPr lang="ko-KR" altLang="en-US" smtClean="0"/>
              <a:t>2018-11-07 Wed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7436-D1B9-4C63-AEBD-CD3F580B0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018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EE7B-57E5-431B-89C6-C46D04CF536E}" type="datetimeFigureOut">
              <a:rPr lang="ko-KR" altLang="en-US" smtClean="0"/>
              <a:t>2018-11-07 Wed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7436-D1B9-4C63-AEBD-CD3F580B0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966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EE7B-57E5-431B-89C6-C46D04CF536E}" type="datetimeFigureOut">
              <a:rPr lang="ko-KR" altLang="en-US" smtClean="0"/>
              <a:t>2018-11-07 Wed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7436-D1B9-4C63-AEBD-CD3F580B0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935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EE7B-57E5-431B-89C6-C46D04CF536E}" type="datetimeFigureOut">
              <a:rPr lang="ko-KR" altLang="en-US" smtClean="0"/>
              <a:t>2018-11-07 Wed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7436-D1B9-4C63-AEBD-CD3F580B0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282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EE7B-57E5-431B-89C6-C46D04CF536E}" type="datetimeFigureOut">
              <a:rPr lang="ko-KR" altLang="en-US" smtClean="0"/>
              <a:t>2018-11-07 Wed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7436-D1B9-4C63-AEBD-CD3F580B0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258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EE7B-57E5-431B-89C6-C46D04CF536E}" type="datetimeFigureOut">
              <a:rPr lang="ko-KR" altLang="en-US" smtClean="0"/>
              <a:t>2018-11-07 Wed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7436-D1B9-4C63-AEBD-CD3F580B0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29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EE7B-57E5-431B-89C6-C46D04CF536E}" type="datetimeFigureOut">
              <a:rPr lang="ko-KR" altLang="en-US" smtClean="0"/>
              <a:t>2018-11-07 Wed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7436-D1B9-4C63-AEBD-CD3F580B05B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36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EE7B-57E5-431B-89C6-C46D04CF536E}" type="datetimeFigureOut">
              <a:rPr lang="ko-KR" altLang="en-US" smtClean="0"/>
              <a:t>2018-11-07 Wed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7436-D1B9-4C63-AEBD-CD3F580B05B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993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EE7B-57E5-431B-89C6-C46D04CF536E}" type="datetimeFigureOut">
              <a:rPr lang="ko-KR" altLang="en-US" smtClean="0"/>
              <a:t>2018-11-07 Wed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7436-D1B9-4C63-AEBD-CD3F580B0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5333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EE7B-57E5-431B-89C6-C46D04CF536E}" type="datetimeFigureOut">
              <a:rPr lang="ko-KR" altLang="en-US" smtClean="0"/>
              <a:t>2018-11-07 Wed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7436-D1B9-4C63-AEBD-CD3F580B0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26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EE7B-57E5-431B-89C6-C46D04CF536E}" type="datetimeFigureOut">
              <a:rPr lang="ko-KR" altLang="en-US" smtClean="0"/>
              <a:t>2018-11-07 Wed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7436-D1B9-4C63-AEBD-CD3F580B0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4005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EE7B-57E5-431B-89C6-C46D04CF536E}" type="datetimeFigureOut">
              <a:rPr lang="ko-KR" altLang="en-US" smtClean="0"/>
              <a:t>2018-11-07 Wed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7436-D1B9-4C63-AEBD-CD3F580B0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9816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EE7B-57E5-431B-89C6-C46D04CF536E}" type="datetimeFigureOut">
              <a:rPr lang="ko-KR" altLang="en-US" smtClean="0"/>
              <a:t>2018-11-07 Wed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7436-D1B9-4C63-AEBD-CD3F580B0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006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EE7B-57E5-431B-89C6-C46D04CF536E}" type="datetimeFigureOut">
              <a:rPr lang="ko-KR" altLang="en-US" smtClean="0"/>
              <a:t>2018-11-07 Wed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7436-D1B9-4C63-AEBD-CD3F580B0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522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EE7B-57E5-431B-89C6-C46D04CF536E}" type="datetimeFigureOut">
              <a:rPr lang="ko-KR" altLang="en-US" smtClean="0"/>
              <a:t>2018-11-07 Wed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7436-D1B9-4C63-AEBD-CD3F580B0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6746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EE7B-57E5-431B-89C6-C46D04CF536E}" type="datetimeFigureOut">
              <a:rPr lang="ko-KR" altLang="en-US" smtClean="0"/>
              <a:t>2018-11-07 Wed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7436-D1B9-4C63-AEBD-CD3F580B0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4417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EE7B-57E5-431B-89C6-C46D04CF536E}" type="datetimeFigureOut">
              <a:rPr lang="ko-KR" altLang="en-US" smtClean="0"/>
              <a:t>2018-11-07 Wed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7436-D1B9-4C63-AEBD-CD3F580B0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2209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EE7B-57E5-431B-89C6-C46D04CF536E}" type="datetimeFigureOut">
              <a:rPr lang="ko-KR" altLang="en-US" smtClean="0"/>
              <a:t>2018-11-07 Wed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7436-D1B9-4C63-AEBD-CD3F580B0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5390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EE7B-57E5-431B-89C6-C46D04CF536E}" type="datetimeFigureOut">
              <a:rPr lang="ko-KR" altLang="en-US" smtClean="0"/>
              <a:t>2018-11-07 Wed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7436-D1B9-4C63-AEBD-CD3F580B0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609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EE7B-57E5-431B-89C6-C46D04CF536E}" type="datetimeFigureOut">
              <a:rPr lang="ko-KR" altLang="en-US" smtClean="0"/>
              <a:t>2018-11-07 Wed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7436-D1B9-4C63-AEBD-CD3F580B0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3383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EE7B-57E5-431B-89C6-C46D04CF536E}" type="datetimeFigureOut">
              <a:rPr lang="ko-KR" altLang="en-US" smtClean="0"/>
              <a:t>2018-11-07 Wed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7436-D1B9-4C63-AEBD-CD3F580B0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62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EE7B-57E5-431B-89C6-C46D04CF536E}" type="datetimeFigureOut">
              <a:rPr lang="ko-KR" altLang="en-US" smtClean="0"/>
              <a:t>2018-11-07 Wed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7436-D1B9-4C63-AEBD-CD3F580B0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0158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EE7B-57E5-431B-89C6-C46D04CF536E}" type="datetimeFigureOut">
              <a:rPr lang="ko-KR" altLang="en-US" smtClean="0"/>
              <a:t>2018-11-07 Wed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7436-D1B9-4C63-AEBD-CD3F580B0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4879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EE7B-57E5-431B-89C6-C46D04CF536E}" type="datetimeFigureOut">
              <a:rPr lang="ko-KR" altLang="en-US" smtClean="0"/>
              <a:t>2018-11-07 Wed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7436-D1B9-4C63-AEBD-CD3F580B0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655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EE7B-57E5-431B-89C6-C46D04CF536E}" type="datetimeFigureOut">
              <a:rPr lang="ko-KR" altLang="en-US" smtClean="0"/>
              <a:t>2018-11-07 Wed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7436-D1B9-4C63-AEBD-CD3F580B0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1788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EE7B-57E5-431B-89C6-C46D04CF536E}" type="datetimeFigureOut">
              <a:rPr lang="ko-KR" altLang="en-US" smtClean="0"/>
              <a:t>2018-11-07 Wed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7436-D1B9-4C63-AEBD-CD3F580B05B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07222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EE7B-57E5-431B-89C6-C46D04CF536E}" type="datetimeFigureOut">
              <a:rPr lang="ko-KR" altLang="en-US" smtClean="0"/>
              <a:t>2018-11-07 Wed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7436-D1B9-4C63-AEBD-CD3F580B0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5817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EE7B-57E5-431B-89C6-C46D04CF536E}" type="datetimeFigureOut">
              <a:rPr lang="ko-KR" altLang="en-US" smtClean="0"/>
              <a:t>2018-11-07 Wed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7436-D1B9-4C63-AEBD-CD3F580B05B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29307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EE7B-57E5-431B-89C6-C46D04CF536E}" type="datetimeFigureOut">
              <a:rPr lang="ko-KR" altLang="en-US" smtClean="0"/>
              <a:t>2018-11-07 Wed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7436-D1B9-4C63-AEBD-CD3F580B0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5129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EE7B-57E5-431B-89C6-C46D04CF536E}" type="datetimeFigureOut">
              <a:rPr lang="ko-KR" altLang="en-US" smtClean="0"/>
              <a:t>2018-11-07 Wed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7436-D1B9-4C63-AEBD-CD3F580B0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9604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EE7B-57E5-431B-89C6-C46D04CF536E}" type="datetimeFigureOut">
              <a:rPr lang="ko-KR" altLang="en-US" smtClean="0"/>
              <a:t>2018-11-07 Wed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7436-D1B9-4C63-AEBD-CD3F580B0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14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EE7B-57E5-431B-89C6-C46D04CF536E}" type="datetimeFigureOut">
              <a:rPr lang="ko-KR" altLang="en-US" smtClean="0"/>
              <a:t>2018-11-07 Wed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7436-D1B9-4C63-AEBD-CD3F580B0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5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EE7B-57E5-431B-89C6-C46D04CF536E}" type="datetimeFigureOut">
              <a:rPr lang="ko-KR" altLang="en-US" smtClean="0"/>
              <a:t>2018-11-07 Wed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7436-D1B9-4C63-AEBD-CD3F580B05B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10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EE7B-57E5-431B-89C6-C46D04CF536E}" type="datetimeFigureOut">
              <a:rPr lang="ko-KR" altLang="en-US" smtClean="0"/>
              <a:t>2018-11-07 Wed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7436-D1B9-4C63-AEBD-CD3F580B05B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8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EE7B-57E5-431B-89C6-C46D04CF536E}" type="datetimeFigureOut">
              <a:rPr lang="ko-KR" altLang="en-US" smtClean="0"/>
              <a:t>2018-11-07 Wed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7436-D1B9-4C63-AEBD-CD3F580B0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20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EE7B-57E5-431B-89C6-C46D04CF536E}" type="datetimeFigureOut">
              <a:rPr lang="ko-KR" altLang="en-US" smtClean="0"/>
              <a:t>2018-11-07 Wed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7436-D1B9-4C63-AEBD-CD3F580B0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27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EE7B-57E5-431B-89C6-C46D04CF536E}" type="datetimeFigureOut">
              <a:rPr lang="ko-KR" altLang="en-US" smtClean="0"/>
              <a:t>2018-11-07 Wed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7436-D1B9-4C63-AEBD-CD3F580B0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56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E32EE7B-57E5-431B-89C6-C46D04CF536E}" type="datetimeFigureOut">
              <a:rPr lang="ko-KR" altLang="en-US" smtClean="0"/>
              <a:t>2018-11-07 Wed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27436-D1B9-4C63-AEBD-CD3F580B0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2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E32EE7B-57E5-431B-89C6-C46D04CF536E}" type="datetimeFigureOut">
              <a:rPr lang="ko-KR" altLang="en-US" smtClean="0"/>
              <a:t>2018-11-07 Wed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27436-D1B9-4C63-AEBD-CD3F580B0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63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2EE7B-57E5-431B-89C6-C46D04CF536E}" type="datetimeFigureOut">
              <a:rPr lang="ko-KR" altLang="en-US" smtClean="0"/>
              <a:t>2018-11-07 Wed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0827436-D1B9-4C63-AEBD-CD3F580B0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578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electronics.stackexchange.com/questions/95619/what-is-the-symbol-for-a-fan-on-a-circuit-is-it-just-mot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33E64D-7033-4558-884F-4EC84D42A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ko-KR" altLang="en-US" sz="6000" dirty="0">
                <a:solidFill>
                  <a:srgbClr val="FFFFFF"/>
                </a:solidFill>
              </a:rPr>
              <a:t>자동 공기청정기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640C44-34D1-4D88-9E56-565D39EDF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>
                <a:solidFill>
                  <a:srgbClr val="FFFFFF">
                    <a:alpha val="70000"/>
                  </a:srgbClr>
                </a:solidFill>
              </a:rPr>
              <a:t>컴퓨터과학부 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</a:rPr>
              <a:t>2014920044 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</a:rPr>
              <a:t>이홍석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33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DE7BD-C703-4132-9583-31A6052CA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E57EEE-8342-4EF9-B7A7-F0A03CF89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 장소의 미세먼지 농도를 측정한다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 미세먼지의 농도를 </a:t>
            </a:r>
            <a:r>
              <a:rPr lang="en-US" altLang="ko-KR" dirty="0"/>
              <a:t>LCD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통해 알려준다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필터를 장착하여 미세먼지를 걸러준다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미세먼지 농도가 높을수록 모터의 속도를 높인다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6753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9E78D-41A2-4796-B923-B6CC1582A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주요부품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3B48EA-9B5F-4DED-85C3-7218A979D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미세먼지 측정센서</a:t>
            </a:r>
            <a:endParaRPr lang="en-US" altLang="ko-KR" dirty="0"/>
          </a:p>
          <a:p>
            <a:r>
              <a:rPr lang="ko-KR" altLang="en-US" dirty="0"/>
              <a:t>모터</a:t>
            </a:r>
            <a:endParaRPr lang="en-US" altLang="ko-KR" dirty="0"/>
          </a:p>
          <a:p>
            <a:r>
              <a:rPr lang="ko-KR" altLang="en-US" dirty="0"/>
              <a:t>방진필터</a:t>
            </a:r>
            <a:endParaRPr lang="en-US" altLang="ko-KR" dirty="0"/>
          </a:p>
          <a:p>
            <a:r>
              <a:rPr lang="en-US" altLang="ko-KR" dirty="0"/>
              <a:t>LCD</a:t>
            </a:r>
          </a:p>
          <a:p>
            <a:r>
              <a:rPr lang="ko-KR" altLang="en-US" dirty="0"/>
              <a:t>저항</a:t>
            </a:r>
            <a:endParaRPr lang="en-US" altLang="ko-KR" dirty="0"/>
          </a:p>
          <a:p>
            <a:r>
              <a:rPr lang="ko-KR" altLang="en-US" dirty="0"/>
              <a:t>선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7625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5DA887-9A15-42D4-BF9D-67A0E685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B80D8FD7-AFD9-4179-9A11-750F7E29CF8B}"/>
              </a:ext>
            </a:extLst>
          </p:cNvPr>
          <p:cNvSpPr/>
          <p:nvPr/>
        </p:nvSpPr>
        <p:spPr>
          <a:xfrm>
            <a:off x="2304571" y="2755348"/>
            <a:ext cx="1828800" cy="1828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F34DAB55-85EA-444B-A4B9-36EA8702B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099868" y="2548822"/>
            <a:ext cx="2254040" cy="2254040"/>
          </a:xfrm>
          <a:prstGeom prst="rect">
            <a:avLst/>
          </a:prstGeom>
          <a:effectLst>
            <a:softEdge rad="495300"/>
          </a:effec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BB1A489-C6CA-4E0E-87B3-C84CCA7C5E5D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1374338" y="2036867"/>
            <a:ext cx="1844634" cy="150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C164CF5-EC54-4ACA-9828-D01BB3332F2A}"/>
              </a:ext>
            </a:extLst>
          </p:cNvPr>
          <p:cNvSpPr txBox="1"/>
          <p:nvPr/>
        </p:nvSpPr>
        <p:spPr>
          <a:xfrm>
            <a:off x="733710" y="1867232"/>
            <a:ext cx="64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필터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39491E1-B89E-4342-8669-76C6F690B774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1382254" y="5147051"/>
            <a:ext cx="1844634" cy="1503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49B53F9-EA74-48A9-957F-D382AE029E63}"/>
              </a:ext>
            </a:extLst>
          </p:cNvPr>
          <p:cNvSpPr txBox="1"/>
          <p:nvPr/>
        </p:nvSpPr>
        <p:spPr>
          <a:xfrm>
            <a:off x="741626" y="4977416"/>
            <a:ext cx="64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모터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BEB0333-9534-4510-98E7-DCA6D73C3ED0}"/>
              </a:ext>
            </a:extLst>
          </p:cNvPr>
          <p:cNvCxnSpPr/>
          <p:nvPr/>
        </p:nvCxnSpPr>
        <p:spPr>
          <a:xfrm>
            <a:off x="3226888" y="2044382"/>
            <a:ext cx="0" cy="7109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E019C16-0142-42ED-B8E5-9861584352AE}"/>
              </a:ext>
            </a:extLst>
          </p:cNvPr>
          <p:cNvCxnSpPr>
            <a:cxnSpLocks/>
          </p:cNvCxnSpPr>
          <p:nvPr/>
        </p:nvCxnSpPr>
        <p:spPr>
          <a:xfrm flipV="1">
            <a:off x="3226888" y="4342031"/>
            <a:ext cx="0" cy="8050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CB9F076-E8CA-45FD-BCD3-5C51CC431753}"/>
              </a:ext>
            </a:extLst>
          </p:cNvPr>
          <p:cNvCxnSpPr>
            <a:cxnSpLocks/>
          </p:cNvCxnSpPr>
          <p:nvPr/>
        </p:nvCxnSpPr>
        <p:spPr>
          <a:xfrm>
            <a:off x="3882093" y="3652125"/>
            <a:ext cx="9223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73511B6A-04C1-4A4E-B6F0-B966DD0F9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3578" y="5147051"/>
            <a:ext cx="3093767" cy="1422841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2D39F867-370C-4023-A9EB-BE1828EED5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4411" y="2427243"/>
            <a:ext cx="3001418" cy="2387941"/>
          </a:xfrm>
          <a:prstGeom prst="rect">
            <a:avLst/>
          </a:prstGeom>
        </p:spPr>
      </p:pic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FCEFE64-90AF-4197-B5D4-C29DE77BAC0F}"/>
              </a:ext>
            </a:extLst>
          </p:cNvPr>
          <p:cNvCxnSpPr>
            <a:cxnSpLocks/>
          </p:cNvCxnSpPr>
          <p:nvPr/>
        </p:nvCxnSpPr>
        <p:spPr>
          <a:xfrm>
            <a:off x="3882093" y="5858471"/>
            <a:ext cx="10414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5A930DE-C6E4-406B-9E1F-37523EEFF840}"/>
              </a:ext>
            </a:extLst>
          </p:cNvPr>
          <p:cNvSpPr txBox="1"/>
          <p:nvPr/>
        </p:nvSpPr>
        <p:spPr>
          <a:xfrm>
            <a:off x="3340024" y="5687451"/>
            <a:ext cx="59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LCD</a:t>
            </a:r>
            <a:endParaRPr lang="ko-KR" altLang="en-US" dirty="0"/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2B654304-663F-47F0-BA1D-D8DCE62121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2848" y="188295"/>
            <a:ext cx="2295223" cy="1742105"/>
          </a:xfrm>
          <a:prstGeom prst="rect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AAA29B7-539C-4DC4-AF0B-D6D59033D142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6470462" y="4752621"/>
            <a:ext cx="0" cy="3944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C85D1AA-53D8-4A7C-B1E0-06962B3DDF83}"/>
              </a:ext>
            </a:extLst>
          </p:cNvPr>
          <p:cNvCxnSpPr>
            <a:cxnSpLocks/>
          </p:cNvCxnSpPr>
          <p:nvPr/>
        </p:nvCxnSpPr>
        <p:spPr>
          <a:xfrm flipV="1">
            <a:off x="6470460" y="1724766"/>
            <a:ext cx="2" cy="675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33DE6AA-DC9A-42E2-854C-D2886FEF6F21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4671493" y="1112360"/>
            <a:ext cx="8641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C618067-C58C-4D07-A78B-6188AA136AF9}"/>
              </a:ext>
            </a:extLst>
          </p:cNvPr>
          <p:cNvSpPr txBox="1"/>
          <p:nvPr/>
        </p:nvSpPr>
        <p:spPr>
          <a:xfrm>
            <a:off x="2984120" y="927694"/>
            <a:ext cx="168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미세먼지 센서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BD482D84-7519-41E4-BB5E-D900D0CF0EF6}"/>
              </a:ext>
            </a:extLst>
          </p:cNvPr>
          <p:cNvCxnSpPr>
            <a:cxnSpLocks/>
          </p:cNvCxnSpPr>
          <p:nvPr/>
        </p:nvCxnSpPr>
        <p:spPr>
          <a:xfrm>
            <a:off x="7805829" y="3652125"/>
            <a:ext cx="9223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053E3FE-17FC-4DD9-81AE-C706740F8571}"/>
              </a:ext>
            </a:extLst>
          </p:cNvPr>
          <p:cNvSpPr txBox="1"/>
          <p:nvPr/>
        </p:nvSpPr>
        <p:spPr>
          <a:xfrm>
            <a:off x="8728147" y="3190460"/>
            <a:ext cx="1713816" cy="92333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altLang="ko-KR" dirty="0"/>
          </a:p>
          <a:p>
            <a:pPr algn="ctr"/>
            <a:r>
              <a:rPr lang="ko-KR" altLang="en-US" dirty="0"/>
              <a:t>외부 전원</a:t>
            </a:r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1EBEC967-B9E1-4FD9-8554-FDA2741041CC}"/>
              </a:ext>
            </a:extLst>
          </p:cNvPr>
          <p:cNvCxnSpPr>
            <a:cxnSpLocks/>
          </p:cNvCxnSpPr>
          <p:nvPr/>
        </p:nvCxnSpPr>
        <p:spPr>
          <a:xfrm flipH="1" flipV="1">
            <a:off x="7570897" y="1664110"/>
            <a:ext cx="899623" cy="81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EFAD0EA-2895-4D96-9F7C-3E9243F50F45}"/>
              </a:ext>
            </a:extLst>
          </p:cNvPr>
          <p:cNvSpPr txBox="1"/>
          <p:nvPr/>
        </p:nvSpPr>
        <p:spPr>
          <a:xfrm>
            <a:off x="8470519" y="1460766"/>
            <a:ext cx="1494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JKIT-128-1</a:t>
            </a:r>
            <a:endParaRPr lang="ko-KR" altLang="en-US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2815C76A-E62D-486A-9DEC-498A2972E01E}"/>
              </a:ext>
            </a:extLst>
          </p:cNvPr>
          <p:cNvCxnSpPr/>
          <p:nvPr/>
        </p:nvCxnSpPr>
        <p:spPr>
          <a:xfrm>
            <a:off x="7570897" y="1688900"/>
            <a:ext cx="0" cy="7109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83837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TM02900688[[fn=패싯]]</Template>
  <TotalTime>200</TotalTime>
  <Words>50</Words>
  <Application>Microsoft Office PowerPoint</Application>
  <PresentationFormat>와이드스크린</PresentationFormat>
  <Paragraphs>23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</vt:i4>
      </vt:variant>
    </vt:vector>
  </HeadingPairs>
  <TitlesOfParts>
    <vt:vector size="15" baseType="lpstr">
      <vt:lpstr>HY그래픽M</vt:lpstr>
      <vt:lpstr>맑은 고딕</vt:lpstr>
      <vt:lpstr>Arial</vt:lpstr>
      <vt:lpstr>Calibri</vt:lpstr>
      <vt:lpstr>Calibri Light</vt:lpstr>
      <vt:lpstr>Trebuchet MS</vt:lpstr>
      <vt:lpstr>Wingdings 2</vt:lpstr>
      <vt:lpstr>Wingdings 3</vt:lpstr>
      <vt:lpstr>HDOfficeLightV0</vt:lpstr>
      <vt:lpstr>1_HDOfficeLightV0</vt:lpstr>
      <vt:lpstr>패싯</vt:lpstr>
      <vt:lpstr>자동 공기청정기</vt:lpstr>
      <vt:lpstr>구현계획</vt:lpstr>
      <vt:lpstr>주요부품</vt:lpstr>
      <vt:lpstr>예시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자동 공기청정기</dc:title>
  <dc:creator>이홍석</dc:creator>
  <cp:lastModifiedBy>이홍석</cp:lastModifiedBy>
  <cp:revision>16</cp:revision>
  <dcterms:created xsi:type="dcterms:W3CDTF">2018-11-07T01:41:09Z</dcterms:created>
  <dcterms:modified xsi:type="dcterms:W3CDTF">2018-11-07T09:03:19Z</dcterms:modified>
</cp:coreProperties>
</file>